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g"/>
  <Default Extension="mp4" ContentType="video/mp4"/>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5.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6.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7.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8.xml" ContentType="application/vnd.openxmlformats-officedocument.theme+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20.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39.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40.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46.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charts/chart13.xml" ContentType="application/vnd.openxmlformats-officedocument.drawingml.chart+xml"/>
  <Override PartName="/ppt/theme/themeOverride3.xml" ContentType="application/vnd.openxmlformats-officedocument.themeOverride+xml"/>
  <Override PartName="/ppt/notesSlides/notesSlide51.xml" ContentType="application/vnd.openxmlformats-officedocument.presentationml.notesSlid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4"/>
    <p:sldMasterId id="2147483707" r:id="rId5"/>
    <p:sldMasterId id="2147483712" r:id="rId6"/>
    <p:sldMasterId id="2147483721" r:id="rId7"/>
    <p:sldMasterId id="2147483738" r:id="rId8"/>
    <p:sldMasterId id="2147483750" r:id="rId9"/>
    <p:sldMasterId id="2147483786" r:id="rId10"/>
    <p:sldMasterId id="2147483799" r:id="rId11"/>
    <p:sldMasterId id="2147483824" r:id="rId12"/>
  </p:sldMasterIdLst>
  <p:notesMasterIdLst>
    <p:notesMasterId r:id="rId108"/>
  </p:notesMasterIdLst>
  <p:sldIdLst>
    <p:sldId id="311" r:id="rId13"/>
    <p:sldId id="312" r:id="rId14"/>
    <p:sldId id="382" r:id="rId15"/>
    <p:sldId id="363" r:id="rId16"/>
    <p:sldId id="356" r:id="rId17"/>
    <p:sldId id="302" r:id="rId18"/>
    <p:sldId id="304" r:id="rId19"/>
    <p:sldId id="307" r:id="rId20"/>
    <p:sldId id="308" r:id="rId21"/>
    <p:sldId id="300" r:id="rId22"/>
    <p:sldId id="306" r:id="rId23"/>
    <p:sldId id="299" r:id="rId24"/>
    <p:sldId id="310" r:id="rId25"/>
    <p:sldId id="391" r:id="rId26"/>
    <p:sldId id="383" r:id="rId27"/>
    <p:sldId id="423" r:id="rId28"/>
    <p:sldId id="2147474309" r:id="rId29"/>
    <p:sldId id="2147474315" r:id="rId30"/>
    <p:sldId id="2147474316" r:id="rId31"/>
    <p:sldId id="2147474317" r:id="rId32"/>
    <p:sldId id="2147474318" r:id="rId33"/>
    <p:sldId id="2147474319" r:id="rId34"/>
    <p:sldId id="2147374727" r:id="rId35"/>
    <p:sldId id="2147473282" r:id="rId36"/>
    <p:sldId id="2147474320" r:id="rId37"/>
    <p:sldId id="3104" r:id="rId38"/>
    <p:sldId id="3103" r:id="rId39"/>
    <p:sldId id="384" r:id="rId40"/>
    <p:sldId id="635" r:id="rId41"/>
    <p:sldId id="807" r:id="rId42"/>
    <p:sldId id="853" r:id="rId43"/>
    <p:sldId id="315" r:id="rId44"/>
    <p:sldId id="846" r:id="rId45"/>
    <p:sldId id="852" r:id="rId46"/>
    <p:sldId id="829" r:id="rId47"/>
    <p:sldId id="830" r:id="rId48"/>
    <p:sldId id="786" r:id="rId49"/>
    <p:sldId id="854" r:id="rId50"/>
    <p:sldId id="855" r:id="rId51"/>
    <p:sldId id="832" r:id="rId52"/>
    <p:sldId id="856" r:id="rId53"/>
    <p:sldId id="857" r:id="rId54"/>
    <p:sldId id="858" r:id="rId55"/>
    <p:sldId id="859" r:id="rId56"/>
    <p:sldId id="860" r:id="rId57"/>
    <p:sldId id="865" r:id="rId58"/>
    <p:sldId id="861" r:id="rId59"/>
    <p:sldId id="864" r:id="rId60"/>
    <p:sldId id="863" r:id="rId61"/>
    <p:sldId id="866" r:id="rId62"/>
    <p:sldId id="257" r:id="rId63"/>
    <p:sldId id="867" r:id="rId64"/>
    <p:sldId id="868" r:id="rId65"/>
    <p:sldId id="869" r:id="rId66"/>
    <p:sldId id="870" r:id="rId67"/>
    <p:sldId id="263" r:id="rId68"/>
    <p:sldId id="871" r:id="rId69"/>
    <p:sldId id="385" r:id="rId70"/>
    <p:sldId id="386" r:id="rId71"/>
    <p:sldId id="387" r:id="rId72"/>
    <p:sldId id="272" r:id="rId73"/>
    <p:sldId id="264" r:id="rId74"/>
    <p:sldId id="268" r:id="rId75"/>
    <p:sldId id="266" r:id="rId76"/>
    <p:sldId id="265" r:id="rId77"/>
    <p:sldId id="267" r:id="rId78"/>
    <p:sldId id="269" r:id="rId79"/>
    <p:sldId id="276" r:id="rId80"/>
    <p:sldId id="388" r:id="rId81"/>
    <p:sldId id="260" r:id="rId82"/>
    <p:sldId id="261" r:id="rId83"/>
    <p:sldId id="258" r:id="rId84"/>
    <p:sldId id="262" r:id="rId85"/>
    <p:sldId id="389" r:id="rId86"/>
    <p:sldId id="277" r:id="rId87"/>
    <p:sldId id="259" r:id="rId88"/>
    <p:sldId id="278" r:id="rId89"/>
    <p:sldId id="390" r:id="rId90"/>
    <p:sldId id="296" r:id="rId91"/>
    <p:sldId id="2147474321" r:id="rId92"/>
    <p:sldId id="297" r:id="rId93"/>
    <p:sldId id="379" r:id="rId94"/>
    <p:sldId id="2147474301" r:id="rId95"/>
    <p:sldId id="2147474289" r:id="rId96"/>
    <p:sldId id="2147474290" r:id="rId97"/>
    <p:sldId id="2147474294" r:id="rId98"/>
    <p:sldId id="2147474292" r:id="rId99"/>
    <p:sldId id="2147474295" r:id="rId100"/>
    <p:sldId id="2147474296" r:id="rId101"/>
    <p:sldId id="2147474297" r:id="rId102"/>
    <p:sldId id="2147474298" r:id="rId103"/>
    <p:sldId id="2147474299" r:id="rId104"/>
    <p:sldId id="2147474300" r:id="rId105"/>
    <p:sldId id="360" r:id="rId106"/>
    <p:sldId id="364" r:id="rId10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ver Molly (LSCFT)" initials="LM(" lastIdx="1" clrIdx="0">
    <p:extLst>
      <p:ext uri="{19B8F6BF-5375-455C-9EA6-DF929625EA0E}">
        <p15:presenceInfo xmlns:p15="http://schemas.microsoft.com/office/powerpoint/2012/main" userId="S-1-5-21-2007041413-1858550364-658320111-18092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DAABB5-ED33-4E64-8D3A-A6A3DC9E950E}" v="15" dt="2024-10-17T07:37:38.3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809" autoAdjust="0"/>
    <p:restoredTop sz="96652" autoAdjust="0"/>
  </p:normalViewPr>
  <p:slideViewPr>
    <p:cSldViewPr snapToGrid="0">
      <p:cViewPr varScale="1">
        <p:scale>
          <a:sx n="117" d="100"/>
          <a:sy n="117" d="100"/>
        </p:scale>
        <p:origin x="132" y="258"/>
      </p:cViewPr>
      <p:guideLst/>
    </p:cSldViewPr>
  </p:slideViewPr>
  <p:outlineViewPr>
    <p:cViewPr>
      <p:scale>
        <a:sx n="33" d="100"/>
        <a:sy n="33" d="100"/>
      </p:scale>
      <p:origin x="0" y="-5356"/>
    </p:cViewPr>
  </p:outlin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4.xml"/><Relationship Id="rId21" Type="http://schemas.openxmlformats.org/officeDocument/2006/relationships/slide" Target="slides/slide9.xml"/><Relationship Id="rId42" Type="http://schemas.openxmlformats.org/officeDocument/2006/relationships/slide" Target="slides/slide30.xml"/><Relationship Id="rId47" Type="http://schemas.openxmlformats.org/officeDocument/2006/relationships/slide" Target="slides/slide35.xml"/><Relationship Id="rId63" Type="http://schemas.openxmlformats.org/officeDocument/2006/relationships/slide" Target="slides/slide51.xml"/><Relationship Id="rId68" Type="http://schemas.openxmlformats.org/officeDocument/2006/relationships/slide" Target="slides/slide56.xml"/><Relationship Id="rId84" Type="http://schemas.openxmlformats.org/officeDocument/2006/relationships/slide" Target="slides/slide72.xml"/><Relationship Id="rId89" Type="http://schemas.openxmlformats.org/officeDocument/2006/relationships/slide" Target="slides/slide77.xml"/><Relationship Id="rId112" Type="http://schemas.openxmlformats.org/officeDocument/2006/relationships/theme" Target="theme/theme1.xml"/><Relationship Id="rId16" Type="http://schemas.openxmlformats.org/officeDocument/2006/relationships/slide" Target="slides/slide4.xml"/><Relationship Id="rId107" Type="http://schemas.openxmlformats.org/officeDocument/2006/relationships/slide" Target="slides/slide95.xml"/><Relationship Id="rId11" Type="http://schemas.openxmlformats.org/officeDocument/2006/relationships/slideMaster" Target="slideMasters/slideMaster8.xml"/><Relationship Id="rId32" Type="http://schemas.openxmlformats.org/officeDocument/2006/relationships/slide" Target="slides/slide20.xml"/><Relationship Id="rId37" Type="http://schemas.openxmlformats.org/officeDocument/2006/relationships/slide" Target="slides/slide25.xml"/><Relationship Id="rId53" Type="http://schemas.openxmlformats.org/officeDocument/2006/relationships/slide" Target="slides/slide41.xml"/><Relationship Id="rId58" Type="http://schemas.openxmlformats.org/officeDocument/2006/relationships/slide" Target="slides/slide46.xml"/><Relationship Id="rId74" Type="http://schemas.openxmlformats.org/officeDocument/2006/relationships/slide" Target="slides/slide62.xml"/><Relationship Id="rId79" Type="http://schemas.openxmlformats.org/officeDocument/2006/relationships/slide" Target="slides/slide67.xml"/><Relationship Id="rId102" Type="http://schemas.openxmlformats.org/officeDocument/2006/relationships/slide" Target="slides/slide90.xml"/><Relationship Id="rId5" Type="http://schemas.openxmlformats.org/officeDocument/2006/relationships/slideMaster" Target="slideMasters/slideMaster2.xml"/><Relationship Id="rId90" Type="http://schemas.openxmlformats.org/officeDocument/2006/relationships/slide" Target="slides/slide78.xml"/><Relationship Id="rId95" Type="http://schemas.openxmlformats.org/officeDocument/2006/relationships/slide" Target="slides/slide83.xml"/><Relationship Id="rId22" Type="http://schemas.openxmlformats.org/officeDocument/2006/relationships/slide" Target="slides/slide10.xml"/><Relationship Id="rId27" Type="http://schemas.openxmlformats.org/officeDocument/2006/relationships/slide" Target="slides/slide15.xml"/><Relationship Id="rId43" Type="http://schemas.openxmlformats.org/officeDocument/2006/relationships/slide" Target="slides/slide31.xml"/><Relationship Id="rId48" Type="http://schemas.openxmlformats.org/officeDocument/2006/relationships/slide" Target="slides/slide36.xml"/><Relationship Id="rId64" Type="http://schemas.openxmlformats.org/officeDocument/2006/relationships/slide" Target="slides/slide52.xml"/><Relationship Id="rId69" Type="http://schemas.openxmlformats.org/officeDocument/2006/relationships/slide" Target="slides/slide57.xml"/><Relationship Id="rId113" Type="http://schemas.openxmlformats.org/officeDocument/2006/relationships/tableStyles" Target="tableStyles.xml"/><Relationship Id="rId80" Type="http://schemas.openxmlformats.org/officeDocument/2006/relationships/slide" Target="slides/slide68.xml"/><Relationship Id="rId85" Type="http://schemas.openxmlformats.org/officeDocument/2006/relationships/slide" Target="slides/slide73.xml"/><Relationship Id="rId12" Type="http://schemas.openxmlformats.org/officeDocument/2006/relationships/slideMaster" Target="slideMasters/slideMaster9.xml"/><Relationship Id="rId17" Type="http://schemas.openxmlformats.org/officeDocument/2006/relationships/slide" Target="slides/slide5.xml"/><Relationship Id="rId33" Type="http://schemas.openxmlformats.org/officeDocument/2006/relationships/slide" Target="slides/slide21.xml"/><Relationship Id="rId38" Type="http://schemas.openxmlformats.org/officeDocument/2006/relationships/slide" Target="slides/slide26.xml"/><Relationship Id="rId59" Type="http://schemas.openxmlformats.org/officeDocument/2006/relationships/slide" Target="slides/slide47.xml"/><Relationship Id="rId103" Type="http://schemas.openxmlformats.org/officeDocument/2006/relationships/slide" Target="slides/slide91.xml"/><Relationship Id="rId108" Type="http://schemas.openxmlformats.org/officeDocument/2006/relationships/notesMaster" Target="notesMasters/notesMaster1.xml"/><Relationship Id="rId54" Type="http://schemas.openxmlformats.org/officeDocument/2006/relationships/slide" Target="slides/slide42.xml"/><Relationship Id="rId70" Type="http://schemas.openxmlformats.org/officeDocument/2006/relationships/slide" Target="slides/slide58.xml"/><Relationship Id="rId75" Type="http://schemas.openxmlformats.org/officeDocument/2006/relationships/slide" Target="slides/slide63.xml"/><Relationship Id="rId91" Type="http://schemas.openxmlformats.org/officeDocument/2006/relationships/slide" Target="slides/slide79.xml"/><Relationship Id="rId96" Type="http://schemas.openxmlformats.org/officeDocument/2006/relationships/slide" Target="slides/slide84.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slide" Target="slides/slide45.xml"/><Relationship Id="rId106" Type="http://schemas.openxmlformats.org/officeDocument/2006/relationships/slide" Target="slides/slide94.xml"/><Relationship Id="rId114" Type="http://schemas.microsoft.com/office/2016/11/relationships/changesInfo" Target="changesInfos/changesInfo1.xml"/><Relationship Id="rId10" Type="http://schemas.openxmlformats.org/officeDocument/2006/relationships/slideMaster" Target="slideMasters/slideMaster7.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60" Type="http://schemas.openxmlformats.org/officeDocument/2006/relationships/slide" Target="slides/slide48.xml"/><Relationship Id="rId65" Type="http://schemas.openxmlformats.org/officeDocument/2006/relationships/slide" Target="slides/slide53.xml"/><Relationship Id="rId73" Type="http://schemas.openxmlformats.org/officeDocument/2006/relationships/slide" Target="slides/slide61.xml"/><Relationship Id="rId78" Type="http://schemas.openxmlformats.org/officeDocument/2006/relationships/slide" Target="slides/slide66.xml"/><Relationship Id="rId81" Type="http://schemas.openxmlformats.org/officeDocument/2006/relationships/slide" Target="slides/slide69.xml"/><Relationship Id="rId86" Type="http://schemas.openxmlformats.org/officeDocument/2006/relationships/slide" Target="slides/slide74.xml"/><Relationship Id="rId94" Type="http://schemas.openxmlformats.org/officeDocument/2006/relationships/slide" Target="slides/slide82.xml"/><Relationship Id="rId99" Type="http://schemas.openxmlformats.org/officeDocument/2006/relationships/slide" Target="slides/slide87.xml"/><Relationship Id="rId101" Type="http://schemas.openxmlformats.org/officeDocument/2006/relationships/slide" Target="slides/slide89.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1.xml"/><Relationship Id="rId18" Type="http://schemas.openxmlformats.org/officeDocument/2006/relationships/slide" Target="slides/slide6.xml"/><Relationship Id="rId39" Type="http://schemas.openxmlformats.org/officeDocument/2006/relationships/slide" Target="slides/slide27.xml"/><Relationship Id="rId109" Type="http://schemas.openxmlformats.org/officeDocument/2006/relationships/commentAuthors" Target="commentAuthors.xml"/><Relationship Id="rId34" Type="http://schemas.openxmlformats.org/officeDocument/2006/relationships/slide" Target="slides/slide22.xml"/><Relationship Id="rId50" Type="http://schemas.openxmlformats.org/officeDocument/2006/relationships/slide" Target="slides/slide38.xml"/><Relationship Id="rId55" Type="http://schemas.openxmlformats.org/officeDocument/2006/relationships/slide" Target="slides/slide43.xml"/><Relationship Id="rId76" Type="http://schemas.openxmlformats.org/officeDocument/2006/relationships/slide" Target="slides/slide64.xml"/><Relationship Id="rId97" Type="http://schemas.openxmlformats.org/officeDocument/2006/relationships/slide" Target="slides/slide85.xml"/><Relationship Id="rId104" Type="http://schemas.openxmlformats.org/officeDocument/2006/relationships/slide" Target="slides/slide92.xml"/><Relationship Id="rId7" Type="http://schemas.openxmlformats.org/officeDocument/2006/relationships/slideMaster" Target="slideMasters/slideMaster4.xml"/><Relationship Id="rId71" Type="http://schemas.openxmlformats.org/officeDocument/2006/relationships/slide" Target="slides/slide59.xml"/><Relationship Id="rId92" Type="http://schemas.openxmlformats.org/officeDocument/2006/relationships/slide" Target="slides/slide80.xml"/><Relationship Id="rId2" Type="http://schemas.openxmlformats.org/officeDocument/2006/relationships/customXml" Target="../customXml/item2.xml"/><Relationship Id="rId29" Type="http://schemas.openxmlformats.org/officeDocument/2006/relationships/slide" Target="slides/slide17.xml"/><Relationship Id="rId24" Type="http://schemas.openxmlformats.org/officeDocument/2006/relationships/slide" Target="slides/slide12.xml"/><Relationship Id="rId40" Type="http://schemas.openxmlformats.org/officeDocument/2006/relationships/slide" Target="slides/slide28.xml"/><Relationship Id="rId45" Type="http://schemas.openxmlformats.org/officeDocument/2006/relationships/slide" Target="slides/slide33.xml"/><Relationship Id="rId66" Type="http://schemas.openxmlformats.org/officeDocument/2006/relationships/slide" Target="slides/slide54.xml"/><Relationship Id="rId87" Type="http://schemas.openxmlformats.org/officeDocument/2006/relationships/slide" Target="slides/slide75.xml"/><Relationship Id="rId110" Type="http://schemas.openxmlformats.org/officeDocument/2006/relationships/presProps" Target="presProps.xml"/><Relationship Id="rId115" Type="http://schemas.microsoft.com/office/2015/10/relationships/revisionInfo" Target="revisionInfo.xml"/><Relationship Id="rId61" Type="http://schemas.openxmlformats.org/officeDocument/2006/relationships/slide" Target="slides/slide49.xml"/><Relationship Id="rId82" Type="http://schemas.openxmlformats.org/officeDocument/2006/relationships/slide" Target="slides/slide70.xml"/><Relationship Id="rId19" Type="http://schemas.openxmlformats.org/officeDocument/2006/relationships/slide" Target="slides/slide7.xml"/><Relationship Id="rId14" Type="http://schemas.openxmlformats.org/officeDocument/2006/relationships/slide" Target="slides/slide2.xml"/><Relationship Id="rId30" Type="http://schemas.openxmlformats.org/officeDocument/2006/relationships/slide" Target="slides/slide18.xml"/><Relationship Id="rId35" Type="http://schemas.openxmlformats.org/officeDocument/2006/relationships/slide" Target="slides/slide23.xml"/><Relationship Id="rId56" Type="http://schemas.openxmlformats.org/officeDocument/2006/relationships/slide" Target="slides/slide44.xml"/><Relationship Id="rId77" Type="http://schemas.openxmlformats.org/officeDocument/2006/relationships/slide" Target="slides/slide65.xml"/><Relationship Id="rId100" Type="http://schemas.openxmlformats.org/officeDocument/2006/relationships/slide" Target="slides/slide88.xml"/><Relationship Id="rId105" Type="http://schemas.openxmlformats.org/officeDocument/2006/relationships/slide" Target="slides/slide93.xml"/><Relationship Id="rId8" Type="http://schemas.openxmlformats.org/officeDocument/2006/relationships/slideMaster" Target="slideMasters/slideMaster5.xml"/><Relationship Id="rId51" Type="http://schemas.openxmlformats.org/officeDocument/2006/relationships/slide" Target="slides/slide39.xml"/><Relationship Id="rId72" Type="http://schemas.openxmlformats.org/officeDocument/2006/relationships/slide" Target="slides/slide60.xml"/><Relationship Id="rId93" Type="http://schemas.openxmlformats.org/officeDocument/2006/relationships/slide" Target="slides/slide81.xml"/><Relationship Id="rId98" Type="http://schemas.openxmlformats.org/officeDocument/2006/relationships/slide" Target="slides/slide86.xml"/><Relationship Id="rId3" Type="http://schemas.openxmlformats.org/officeDocument/2006/relationships/customXml" Target="../customXml/item3.xml"/><Relationship Id="rId25" Type="http://schemas.openxmlformats.org/officeDocument/2006/relationships/slide" Target="slides/slide13.xml"/><Relationship Id="rId46" Type="http://schemas.openxmlformats.org/officeDocument/2006/relationships/slide" Target="slides/slide34.xml"/><Relationship Id="rId67" Type="http://schemas.openxmlformats.org/officeDocument/2006/relationships/slide" Target="slides/slide55.xml"/><Relationship Id="rId20" Type="http://schemas.openxmlformats.org/officeDocument/2006/relationships/slide" Target="slides/slide8.xml"/><Relationship Id="rId41" Type="http://schemas.openxmlformats.org/officeDocument/2006/relationships/slide" Target="slides/slide29.xml"/><Relationship Id="rId62" Type="http://schemas.openxmlformats.org/officeDocument/2006/relationships/slide" Target="slides/slide50.xml"/><Relationship Id="rId83" Type="http://schemas.openxmlformats.org/officeDocument/2006/relationships/slide" Target="slides/slide71.xml"/><Relationship Id="rId88" Type="http://schemas.openxmlformats.org/officeDocument/2006/relationships/slide" Target="slides/slide76.xml"/><Relationship Id="rId11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OODEN, Philip (NHS ENGLAND - X24)" userId="46e1b9bb-8ac8-41a6-993a-949283d239c6" providerId="ADAL" clId="{6FDAABB5-ED33-4E64-8D3A-A6A3DC9E950E}"/>
    <pc:docChg chg="undo custSel addSld delSld modSld">
      <pc:chgData name="GOODEN, Philip (NHS ENGLAND - X24)" userId="46e1b9bb-8ac8-41a6-993a-949283d239c6" providerId="ADAL" clId="{6FDAABB5-ED33-4E64-8D3A-A6A3DC9E950E}" dt="2024-10-17T07:41:19.500" v="54" actId="6549"/>
      <pc:docMkLst>
        <pc:docMk/>
      </pc:docMkLst>
      <pc:sldChg chg="add">
        <pc:chgData name="GOODEN, Philip (NHS ENGLAND - X24)" userId="46e1b9bb-8ac8-41a6-993a-949283d239c6" providerId="ADAL" clId="{6FDAABB5-ED33-4E64-8D3A-A6A3DC9E950E}" dt="2024-10-16T18:53:42.630" v="5"/>
        <pc:sldMkLst>
          <pc:docMk/>
          <pc:sldMk cId="0" sldId="257"/>
        </pc:sldMkLst>
      </pc:sldChg>
      <pc:sldChg chg="add">
        <pc:chgData name="GOODEN, Philip (NHS ENGLAND - X24)" userId="46e1b9bb-8ac8-41a6-993a-949283d239c6" providerId="ADAL" clId="{6FDAABB5-ED33-4E64-8D3A-A6A3DC9E950E}" dt="2024-10-16T18:53:42.630" v="5"/>
        <pc:sldMkLst>
          <pc:docMk/>
          <pc:sldMk cId="3339955772" sldId="263"/>
        </pc:sldMkLst>
      </pc:sldChg>
      <pc:sldChg chg="add del setBg">
        <pc:chgData name="GOODEN, Philip (NHS ENGLAND - X24)" userId="46e1b9bb-8ac8-41a6-993a-949283d239c6" providerId="ADAL" clId="{6FDAABB5-ED33-4E64-8D3A-A6A3DC9E950E}" dt="2024-10-17T07:37:38.270" v="31"/>
        <pc:sldMkLst>
          <pc:docMk/>
          <pc:sldMk cId="0" sldId="296"/>
        </pc:sldMkLst>
      </pc:sldChg>
      <pc:sldChg chg="add del setBg">
        <pc:chgData name="GOODEN, Philip (NHS ENGLAND - X24)" userId="46e1b9bb-8ac8-41a6-993a-949283d239c6" providerId="ADAL" clId="{6FDAABB5-ED33-4E64-8D3A-A6A3DC9E950E}" dt="2024-10-17T07:37:38.270" v="31"/>
        <pc:sldMkLst>
          <pc:docMk/>
          <pc:sldMk cId="0" sldId="297"/>
        </pc:sldMkLst>
      </pc:sldChg>
      <pc:sldChg chg="add">
        <pc:chgData name="GOODEN, Philip (NHS ENGLAND - X24)" userId="46e1b9bb-8ac8-41a6-993a-949283d239c6" providerId="ADAL" clId="{6FDAABB5-ED33-4E64-8D3A-A6A3DC9E950E}" dt="2024-10-16T14:19:11.111" v="2"/>
        <pc:sldMkLst>
          <pc:docMk/>
          <pc:sldMk cId="570882463" sldId="299"/>
        </pc:sldMkLst>
      </pc:sldChg>
      <pc:sldChg chg="add">
        <pc:chgData name="GOODEN, Philip (NHS ENGLAND - X24)" userId="46e1b9bb-8ac8-41a6-993a-949283d239c6" providerId="ADAL" clId="{6FDAABB5-ED33-4E64-8D3A-A6A3DC9E950E}" dt="2024-10-16T14:19:11.111" v="2"/>
        <pc:sldMkLst>
          <pc:docMk/>
          <pc:sldMk cId="2660916769" sldId="300"/>
        </pc:sldMkLst>
      </pc:sldChg>
      <pc:sldChg chg="add">
        <pc:chgData name="GOODEN, Philip (NHS ENGLAND - X24)" userId="46e1b9bb-8ac8-41a6-993a-949283d239c6" providerId="ADAL" clId="{6FDAABB5-ED33-4E64-8D3A-A6A3DC9E950E}" dt="2024-10-16T14:19:11.111" v="2"/>
        <pc:sldMkLst>
          <pc:docMk/>
          <pc:sldMk cId="27328339" sldId="302"/>
        </pc:sldMkLst>
      </pc:sldChg>
      <pc:sldChg chg="add">
        <pc:chgData name="GOODEN, Philip (NHS ENGLAND - X24)" userId="46e1b9bb-8ac8-41a6-993a-949283d239c6" providerId="ADAL" clId="{6FDAABB5-ED33-4E64-8D3A-A6A3DC9E950E}" dt="2024-10-16T14:19:11.111" v="2"/>
        <pc:sldMkLst>
          <pc:docMk/>
          <pc:sldMk cId="2009755226" sldId="304"/>
        </pc:sldMkLst>
      </pc:sldChg>
      <pc:sldChg chg="add">
        <pc:chgData name="GOODEN, Philip (NHS ENGLAND - X24)" userId="46e1b9bb-8ac8-41a6-993a-949283d239c6" providerId="ADAL" clId="{6FDAABB5-ED33-4E64-8D3A-A6A3DC9E950E}" dt="2024-10-16T14:19:11.111" v="2"/>
        <pc:sldMkLst>
          <pc:docMk/>
          <pc:sldMk cId="370108148" sldId="306"/>
        </pc:sldMkLst>
      </pc:sldChg>
      <pc:sldChg chg="delSp add setBg delDesignElem">
        <pc:chgData name="GOODEN, Philip (NHS ENGLAND - X24)" userId="46e1b9bb-8ac8-41a6-993a-949283d239c6" providerId="ADAL" clId="{6FDAABB5-ED33-4E64-8D3A-A6A3DC9E950E}" dt="2024-10-16T14:19:11.111" v="2"/>
        <pc:sldMkLst>
          <pc:docMk/>
          <pc:sldMk cId="4177111426" sldId="307"/>
        </pc:sldMkLst>
        <pc:spChg chg="del">
          <ac:chgData name="GOODEN, Philip (NHS ENGLAND - X24)" userId="46e1b9bb-8ac8-41a6-993a-949283d239c6" providerId="ADAL" clId="{6FDAABB5-ED33-4E64-8D3A-A6A3DC9E950E}" dt="2024-10-16T14:19:11.111" v="2"/>
          <ac:spMkLst>
            <pc:docMk/>
            <pc:sldMk cId="4177111426" sldId="307"/>
            <ac:spMk id="8" creationId="{081EA652-8C6A-4E69-BEB9-170809474553}"/>
          </ac:spMkLst>
        </pc:spChg>
        <pc:spChg chg="del">
          <ac:chgData name="GOODEN, Philip (NHS ENGLAND - X24)" userId="46e1b9bb-8ac8-41a6-993a-949283d239c6" providerId="ADAL" clId="{6FDAABB5-ED33-4E64-8D3A-A6A3DC9E950E}" dt="2024-10-16T14:19:11.111" v="2"/>
          <ac:spMkLst>
            <pc:docMk/>
            <pc:sldMk cId="4177111426" sldId="307"/>
            <ac:spMk id="19" creationId="{5298780A-33B9-4EA2-8F67-DE68AD62841B}"/>
          </ac:spMkLst>
        </pc:spChg>
        <pc:spChg chg="del">
          <ac:chgData name="GOODEN, Philip (NHS ENGLAND - X24)" userId="46e1b9bb-8ac8-41a6-993a-949283d239c6" providerId="ADAL" clId="{6FDAABB5-ED33-4E64-8D3A-A6A3DC9E950E}" dt="2024-10-16T14:19:11.111" v="2"/>
          <ac:spMkLst>
            <pc:docMk/>
            <pc:sldMk cId="4177111426" sldId="307"/>
            <ac:spMk id="20" creationId="{7F488E8B-4E1E-4402-8935-D4E6C02615C7}"/>
          </ac:spMkLst>
        </pc:spChg>
        <pc:cxnChg chg="del">
          <ac:chgData name="GOODEN, Philip (NHS ENGLAND - X24)" userId="46e1b9bb-8ac8-41a6-993a-949283d239c6" providerId="ADAL" clId="{6FDAABB5-ED33-4E64-8D3A-A6A3DC9E950E}" dt="2024-10-16T14:19:11.111" v="2"/>
          <ac:cxnSpMkLst>
            <pc:docMk/>
            <pc:sldMk cId="4177111426" sldId="307"/>
            <ac:cxnSpMk id="21" creationId="{23AAC9B5-8015-485C-ACF9-A750390E9A56}"/>
          </ac:cxnSpMkLst>
        </pc:cxnChg>
      </pc:sldChg>
      <pc:sldChg chg="add">
        <pc:chgData name="GOODEN, Philip (NHS ENGLAND - X24)" userId="46e1b9bb-8ac8-41a6-993a-949283d239c6" providerId="ADAL" clId="{6FDAABB5-ED33-4E64-8D3A-A6A3DC9E950E}" dt="2024-10-16T14:19:11.111" v="2"/>
        <pc:sldMkLst>
          <pc:docMk/>
          <pc:sldMk cId="1628931275" sldId="308"/>
        </pc:sldMkLst>
      </pc:sldChg>
      <pc:sldChg chg="add">
        <pc:chgData name="GOODEN, Philip (NHS ENGLAND - X24)" userId="46e1b9bb-8ac8-41a6-993a-949283d239c6" providerId="ADAL" clId="{6FDAABB5-ED33-4E64-8D3A-A6A3DC9E950E}" dt="2024-10-16T14:19:11.111" v="2"/>
        <pc:sldMkLst>
          <pc:docMk/>
          <pc:sldMk cId="3588927288" sldId="310"/>
        </pc:sldMkLst>
      </pc:sldChg>
      <pc:sldChg chg="addSp modSp modNotesTx">
        <pc:chgData name="GOODEN, Philip (NHS ENGLAND - X24)" userId="46e1b9bb-8ac8-41a6-993a-949283d239c6" providerId="ADAL" clId="{6FDAABB5-ED33-4E64-8D3A-A6A3DC9E950E}" dt="2024-10-17T07:41:16.249" v="53" actId="6549"/>
        <pc:sldMkLst>
          <pc:docMk/>
          <pc:sldMk cId="2445549074" sldId="312"/>
        </pc:sldMkLst>
        <pc:picChg chg="add mod">
          <ac:chgData name="GOODEN, Philip (NHS ENGLAND - X24)" userId="46e1b9bb-8ac8-41a6-993a-949283d239c6" providerId="ADAL" clId="{6FDAABB5-ED33-4E64-8D3A-A6A3DC9E950E}" dt="2024-10-16T14:20:19.351" v="3"/>
          <ac:picMkLst>
            <pc:docMk/>
            <pc:sldMk cId="2445549074" sldId="312"/>
            <ac:picMk id="2" creationId="{BE99379E-52CF-36CA-3DDA-75243509CE68}"/>
          </ac:picMkLst>
        </pc:picChg>
      </pc:sldChg>
      <pc:sldChg chg="add">
        <pc:chgData name="GOODEN, Philip (NHS ENGLAND - X24)" userId="46e1b9bb-8ac8-41a6-993a-949283d239c6" providerId="ADAL" clId="{6FDAABB5-ED33-4E64-8D3A-A6A3DC9E950E}" dt="2024-10-16T18:53:42.630" v="5"/>
        <pc:sldMkLst>
          <pc:docMk/>
          <pc:sldMk cId="3152330675" sldId="315"/>
        </pc:sldMkLst>
      </pc:sldChg>
      <pc:sldChg chg="modSp mod">
        <pc:chgData name="GOODEN, Philip (NHS ENGLAND - X24)" userId="46e1b9bb-8ac8-41a6-993a-949283d239c6" providerId="ADAL" clId="{6FDAABB5-ED33-4E64-8D3A-A6A3DC9E950E}" dt="2024-10-17T07:39:56.252" v="52" actId="20577"/>
        <pc:sldMkLst>
          <pc:docMk/>
          <pc:sldMk cId="4228973373" sldId="363"/>
        </pc:sldMkLst>
        <pc:spChg chg="mod">
          <ac:chgData name="GOODEN, Philip (NHS ENGLAND - X24)" userId="46e1b9bb-8ac8-41a6-993a-949283d239c6" providerId="ADAL" clId="{6FDAABB5-ED33-4E64-8D3A-A6A3DC9E950E}" dt="2024-10-17T07:39:56.252" v="52" actId="20577"/>
          <ac:spMkLst>
            <pc:docMk/>
            <pc:sldMk cId="4228973373" sldId="363"/>
            <ac:spMk id="6" creationId="{00000000-0000-0000-0000-000000000000}"/>
          </ac:spMkLst>
        </pc:spChg>
        <pc:spChg chg="mod">
          <ac:chgData name="GOODEN, Philip (NHS ENGLAND - X24)" userId="46e1b9bb-8ac8-41a6-993a-949283d239c6" providerId="ADAL" clId="{6FDAABB5-ED33-4E64-8D3A-A6A3DC9E950E}" dt="2024-10-17T07:39:36.509" v="47" actId="20577"/>
          <ac:spMkLst>
            <pc:docMk/>
            <pc:sldMk cId="4228973373" sldId="363"/>
            <ac:spMk id="11" creationId="{420BAB5E-CB62-42AD-EC57-E0A23FB5BCC8}"/>
          </ac:spMkLst>
        </pc:spChg>
      </pc:sldChg>
      <pc:sldChg chg="add del setBg">
        <pc:chgData name="GOODEN, Philip (NHS ENGLAND - X24)" userId="46e1b9bb-8ac8-41a6-993a-949283d239c6" providerId="ADAL" clId="{6FDAABB5-ED33-4E64-8D3A-A6A3DC9E950E}" dt="2024-10-17T07:37:38.270" v="31"/>
        <pc:sldMkLst>
          <pc:docMk/>
          <pc:sldMk cId="331117146" sldId="379"/>
        </pc:sldMkLst>
      </pc:sldChg>
      <pc:sldChg chg="addSp modSp modNotesTx">
        <pc:chgData name="GOODEN, Philip (NHS ENGLAND - X24)" userId="46e1b9bb-8ac8-41a6-993a-949283d239c6" providerId="ADAL" clId="{6FDAABB5-ED33-4E64-8D3A-A6A3DC9E950E}" dt="2024-10-17T07:41:19.500" v="54" actId="6549"/>
        <pc:sldMkLst>
          <pc:docMk/>
          <pc:sldMk cId="2469911559" sldId="382"/>
        </pc:sldMkLst>
        <pc:picChg chg="add mod">
          <ac:chgData name="GOODEN, Philip (NHS ENGLAND - X24)" userId="46e1b9bb-8ac8-41a6-993a-949283d239c6" providerId="ADAL" clId="{6FDAABB5-ED33-4E64-8D3A-A6A3DC9E950E}" dt="2024-10-16T14:20:24.628" v="4"/>
          <ac:picMkLst>
            <pc:docMk/>
            <pc:sldMk cId="2469911559" sldId="382"/>
            <ac:picMk id="2" creationId="{4C183A9A-943C-DDC9-78CD-42033A35F386}"/>
          </ac:picMkLst>
        </pc:picChg>
      </pc:sldChg>
      <pc:sldChg chg="addSp">
        <pc:chgData name="GOODEN, Philip (NHS ENGLAND - X24)" userId="46e1b9bb-8ac8-41a6-993a-949283d239c6" providerId="ADAL" clId="{6FDAABB5-ED33-4E64-8D3A-A6A3DC9E950E}" dt="2024-10-17T07:33:59.240" v="19"/>
        <pc:sldMkLst>
          <pc:docMk/>
          <pc:sldMk cId="164569985" sldId="384"/>
        </pc:sldMkLst>
        <pc:picChg chg="add">
          <ac:chgData name="GOODEN, Philip (NHS ENGLAND - X24)" userId="46e1b9bb-8ac8-41a6-993a-949283d239c6" providerId="ADAL" clId="{6FDAABB5-ED33-4E64-8D3A-A6A3DC9E950E}" dt="2024-10-17T07:33:59.240" v="19"/>
          <ac:picMkLst>
            <pc:docMk/>
            <pc:sldMk cId="164569985" sldId="384"/>
            <ac:picMk id="6" creationId="{A997DE47-7B74-9B92-248E-EC1DABFD8725}"/>
          </ac:picMkLst>
        </pc:picChg>
      </pc:sldChg>
      <pc:sldChg chg="delSp add setBg delDesignElem">
        <pc:chgData name="GOODEN, Philip (NHS ENGLAND - X24)" userId="46e1b9bb-8ac8-41a6-993a-949283d239c6" providerId="ADAL" clId="{6FDAABB5-ED33-4E64-8D3A-A6A3DC9E950E}" dt="2024-10-16T14:19:11.111" v="2"/>
        <pc:sldMkLst>
          <pc:docMk/>
          <pc:sldMk cId="779583501" sldId="391"/>
        </pc:sldMkLst>
        <pc:spChg chg="del">
          <ac:chgData name="GOODEN, Philip (NHS ENGLAND - X24)" userId="46e1b9bb-8ac8-41a6-993a-949283d239c6" providerId="ADAL" clId="{6FDAABB5-ED33-4E64-8D3A-A6A3DC9E950E}" dt="2024-10-16T14:19:11.111" v="2"/>
          <ac:spMkLst>
            <pc:docMk/>
            <pc:sldMk cId="779583501" sldId="391"/>
            <ac:spMk id="9" creationId="{42A4FC2C-047E-45A5-965D-8E1E3BF09BC6}"/>
          </ac:spMkLst>
        </pc:spChg>
      </pc:sldChg>
      <pc:sldChg chg="modSp add del mod">
        <pc:chgData name="GOODEN, Philip (NHS ENGLAND - X24)" userId="46e1b9bb-8ac8-41a6-993a-949283d239c6" providerId="ADAL" clId="{6FDAABB5-ED33-4E64-8D3A-A6A3DC9E950E}" dt="2024-10-17T07:34:53.891" v="26"/>
        <pc:sldMkLst>
          <pc:docMk/>
          <pc:sldMk cId="0" sldId="423"/>
        </pc:sldMkLst>
        <pc:spChg chg="mod">
          <ac:chgData name="GOODEN, Philip (NHS ENGLAND - X24)" userId="46e1b9bb-8ac8-41a6-993a-949283d239c6" providerId="ADAL" clId="{6FDAABB5-ED33-4E64-8D3A-A6A3DC9E950E}" dt="2024-10-17T07:32:30.392" v="11" actId="1076"/>
          <ac:spMkLst>
            <pc:docMk/>
            <pc:sldMk cId="0" sldId="423"/>
            <ac:spMk id="141313" creationId="{00000000-0000-0000-0000-000000000000}"/>
          </ac:spMkLst>
        </pc:spChg>
        <pc:spChg chg="mod">
          <ac:chgData name="GOODEN, Philip (NHS ENGLAND - X24)" userId="46e1b9bb-8ac8-41a6-993a-949283d239c6" providerId="ADAL" clId="{6FDAABB5-ED33-4E64-8D3A-A6A3DC9E950E}" dt="2024-10-17T07:34:53.801" v="25"/>
          <ac:spMkLst>
            <pc:docMk/>
            <pc:sldMk cId="0" sldId="423"/>
            <ac:spMk id="141314" creationId="{00000000-0000-0000-0000-000000000000}"/>
          </ac:spMkLst>
        </pc:spChg>
      </pc:sldChg>
      <pc:sldChg chg="add setBg">
        <pc:chgData name="GOODEN, Philip (NHS ENGLAND - X24)" userId="46e1b9bb-8ac8-41a6-993a-949283d239c6" providerId="ADAL" clId="{6FDAABB5-ED33-4E64-8D3A-A6A3DC9E950E}" dt="2024-10-16T18:53:42.630" v="5"/>
        <pc:sldMkLst>
          <pc:docMk/>
          <pc:sldMk cId="961504236" sldId="635"/>
        </pc:sldMkLst>
      </pc:sldChg>
      <pc:sldChg chg="add">
        <pc:chgData name="GOODEN, Philip (NHS ENGLAND - X24)" userId="46e1b9bb-8ac8-41a6-993a-949283d239c6" providerId="ADAL" clId="{6FDAABB5-ED33-4E64-8D3A-A6A3DC9E950E}" dt="2024-10-16T18:53:42.630" v="5"/>
        <pc:sldMkLst>
          <pc:docMk/>
          <pc:sldMk cId="673563291" sldId="786"/>
        </pc:sldMkLst>
      </pc:sldChg>
      <pc:sldChg chg="add">
        <pc:chgData name="GOODEN, Philip (NHS ENGLAND - X24)" userId="46e1b9bb-8ac8-41a6-993a-949283d239c6" providerId="ADAL" clId="{6FDAABB5-ED33-4E64-8D3A-A6A3DC9E950E}" dt="2024-10-16T18:53:42.630" v="5"/>
        <pc:sldMkLst>
          <pc:docMk/>
          <pc:sldMk cId="1813448749" sldId="807"/>
        </pc:sldMkLst>
      </pc:sldChg>
      <pc:sldChg chg="add">
        <pc:chgData name="GOODEN, Philip (NHS ENGLAND - X24)" userId="46e1b9bb-8ac8-41a6-993a-949283d239c6" providerId="ADAL" clId="{6FDAABB5-ED33-4E64-8D3A-A6A3DC9E950E}" dt="2024-10-16T18:53:42.630" v="5"/>
        <pc:sldMkLst>
          <pc:docMk/>
          <pc:sldMk cId="4245642788" sldId="829"/>
        </pc:sldMkLst>
      </pc:sldChg>
      <pc:sldChg chg="add">
        <pc:chgData name="GOODEN, Philip (NHS ENGLAND - X24)" userId="46e1b9bb-8ac8-41a6-993a-949283d239c6" providerId="ADAL" clId="{6FDAABB5-ED33-4E64-8D3A-A6A3DC9E950E}" dt="2024-10-16T18:53:42.630" v="5"/>
        <pc:sldMkLst>
          <pc:docMk/>
          <pc:sldMk cId="3989157439" sldId="830"/>
        </pc:sldMkLst>
      </pc:sldChg>
      <pc:sldChg chg="add">
        <pc:chgData name="GOODEN, Philip (NHS ENGLAND - X24)" userId="46e1b9bb-8ac8-41a6-993a-949283d239c6" providerId="ADAL" clId="{6FDAABB5-ED33-4E64-8D3A-A6A3DC9E950E}" dt="2024-10-16T18:53:42.630" v="5"/>
        <pc:sldMkLst>
          <pc:docMk/>
          <pc:sldMk cId="2943935146" sldId="832"/>
        </pc:sldMkLst>
      </pc:sldChg>
      <pc:sldChg chg="add">
        <pc:chgData name="GOODEN, Philip (NHS ENGLAND - X24)" userId="46e1b9bb-8ac8-41a6-993a-949283d239c6" providerId="ADAL" clId="{6FDAABB5-ED33-4E64-8D3A-A6A3DC9E950E}" dt="2024-10-16T18:53:42.630" v="5"/>
        <pc:sldMkLst>
          <pc:docMk/>
          <pc:sldMk cId="1478304973" sldId="846"/>
        </pc:sldMkLst>
      </pc:sldChg>
      <pc:sldChg chg="add">
        <pc:chgData name="GOODEN, Philip (NHS ENGLAND - X24)" userId="46e1b9bb-8ac8-41a6-993a-949283d239c6" providerId="ADAL" clId="{6FDAABB5-ED33-4E64-8D3A-A6A3DC9E950E}" dt="2024-10-16T18:53:42.630" v="5"/>
        <pc:sldMkLst>
          <pc:docMk/>
          <pc:sldMk cId="272289497" sldId="852"/>
        </pc:sldMkLst>
      </pc:sldChg>
      <pc:sldChg chg="add">
        <pc:chgData name="GOODEN, Philip (NHS ENGLAND - X24)" userId="46e1b9bb-8ac8-41a6-993a-949283d239c6" providerId="ADAL" clId="{6FDAABB5-ED33-4E64-8D3A-A6A3DC9E950E}" dt="2024-10-16T18:53:42.630" v="5"/>
        <pc:sldMkLst>
          <pc:docMk/>
          <pc:sldMk cId="2991176083" sldId="853"/>
        </pc:sldMkLst>
      </pc:sldChg>
      <pc:sldChg chg="add">
        <pc:chgData name="GOODEN, Philip (NHS ENGLAND - X24)" userId="46e1b9bb-8ac8-41a6-993a-949283d239c6" providerId="ADAL" clId="{6FDAABB5-ED33-4E64-8D3A-A6A3DC9E950E}" dt="2024-10-16T18:53:42.630" v="5"/>
        <pc:sldMkLst>
          <pc:docMk/>
          <pc:sldMk cId="2648206466" sldId="854"/>
        </pc:sldMkLst>
      </pc:sldChg>
      <pc:sldChg chg="add setBg">
        <pc:chgData name="GOODEN, Philip (NHS ENGLAND - X24)" userId="46e1b9bb-8ac8-41a6-993a-949283d239c6" providerId="ADAL" clId="{6FDAABB5-ED33-4E64-8D3A-A6A3DC9E950E}" dt="2024-10-16T18:53:42.630" v="5"/>
        <pc:sldMkLst>
          <pc:docMk/>
          <pc:sldMk cId="4163842685" sldId="855"/>
        </pc:sldMkLst>
      </pc:sldChg>
      <pc:sldChg chg="add">
        <pc:chgData name="GOODEN, Philip (NHS ENGLAND - X24)" userId="46e1b9bb-8ac8-41a6-993a-949283d239c6" providerId="ADAL" clId="{6FDAABB5-ED33-4E64-8D3A-A6A3DC9E950E}" dt="2024-10-16T18:53:42.630" v="5"/>
        <pc:sldMkLst>
          <pc:docMk/>
          <pc:sldMk cId="1192742290" sldId="856"/>
        </pc:sldMkLst>
      </pc:sldChg>
      <pc:sldChg chg="add">
        <pc:chgData name="GOODEN, Philip (NHS ENGLAND - X24)" userId="46e1b9bb-8ac8-41a6-993a-949283d239c6" providerId="ADAL" clId="{6FDAABB5-ED33-4E64-8D3A-A6A3DC9E950E}" dt="2024-10-16T18:53:42.630" v="5"/>
        <pc:sldMkLst>
          <pc:docMk/>
          <pc:sldMk cId="2095708947" sldId="857"/>
        </pc:sldMkLst>
      </pc:sldChg>
      <pc:sldChg chg="add setBg">
        <pc:chgData name="GOODEN, Philip (NHS ENGLAND - X24)" userId="46e1b9bb-8ac8-41a6-993a-949283d239c6" providerId="ADAL" clId="{6FDAABB5-ED33-4E64-8D3A-A6A3DC9E950E}" dt="2024-10-16T18:53:42.630" v="5"/>
        <pc:sldMkLst>
          <pc:docMk/>
          <pc:sldMk cId="1016612666" sldId="858"/>
        </pc:sldMkLst>
      </pc:sldChg>
      <pc:sldChg chg="add setBg">
        <pc:chgData name="GOODEN, Philip (NHS ENGLAND - X24)" userId="46e1b9bb-8ac8-41a6-993a-949283d239c6" providerId="ADAL" clId="{6FDAABB5-ED33-4E64-8D3A-A6A3DC9E950E}" dt="2024-10-16T18:53:42.630" v="5"/>
        <pc:sldMkLst>
          <pc:docMk/>
          <pc:sldMk cId="1108474829" sldId="859"/>
        </pc:sldMkLst>
      </pc:sldChg>
      <pc:sldChg chg="add">
        <pc:chgData name="GOODEN, Philip (NHS ENGLAND - X24)" userId="46e1b9bb-8ac8-41a6-993a-949283d239c6" providerId="ADAL" clId="{6FDAABB5-ED33-4E64-8D3A-A6A3DC9E950E}" dt="2024-10-16T18:53:42.630" v="5"/>
        <pc:sldMkLst>
          <pc:docMk/>
          <pc:sldMk cId="820034527" sldId="860"/>
        </pc:sldMkLst>
      </pc:sldChg>
      <pc:sldChg chg="add">
        <pc:chgData name="GOODEN, Philip (NHS ENGLAND - X24)" userId="46e1b9bb-8ac8-41a6-993a-949283d239c6" providerId="ADAL" clId="{6FDAABB5-ED33-4E64-8D3A-A6A3DC9E950E}" dt="2024-10-16T18:53:42.630" v="5"/>
        <pc:sldMkLst>
          <pc:docMk/>
          <pc:sldMk cId="678563096" sldId="861"/>
        </pc:sldMkLst>
      </pc:sldChg>
      <pc:sldChg chg="add">
        <pc:chgData name="GOODEN, Philip (NHS ENGLAND - X24)" userId="46e1b9bb-8ac8-41a6-993a-949283d239c6" providerId="ADAL" clId="{6FDAABB5-ED33-4E64-8D3A-A6A3DC9E950E}" dt="2024-10-16T18:53:42.630" v="5"/>
        <pc:sldMkLst>
          <pc:docMk/>
          <pc:sldMk cId="54882930" sldId="863"/>
        </pc:sldMkLst>
      </pc:sldChg>
      <pc:sldChg chg="add">
        <pc:chgData name="GOODEN, Philip (NHS ENGLAND - X24)" userId="46e1b9bb-8ac8-41a6-993a-949283d239c6" providerId="ADAL" clId="{6FDAABB5-ED33-4E64-8D3A-A6A3DC9E950E}" dt="2024-10-16T18:53:42.630" v="5"/>
        <pc:sldMkLst>
          <pc:docMk/>
          <pc:sldMk cId="2611892114" sldId="864"/>
        </pc:sldMkLst>
      </pc:sldChg>
      <pc:sldChg chg="add">
        <pc:chgData name="GOODEN, Philip (NHS ENGLAND - X24)" userId="46e1b9bb-8ac8-41a6-993a-949283d239c6" providerId="ADAL" clId="{6FDAABB5-ED33-4E64-8D3A-A6A3DC9E950E}" dt="2024-10-16T18:53:42.630" v="5"/>
        <pc:sldMkLst>
          <pc:docMk/>
          <pc:sldMk cId="2277950143" sldId="865"/>
        </pc:sldMkLst>
      </pc:sldChg>
      <pc:sldChg chg="add">
        <pc:chgData name="GOODEN, Philip (NHS ENGLAND - X24)" userId="46e1b9bb-8ac8-41a6-993a-949283d239c6" providerId="ADAL" clId="{6FDAABB5-ED33-4E64-8D3A-A6A3DC9E950E}" dt="2024-10-16T18:53:42.630" v="5"/>
        <pc:sldMkLst>
          <pc:docMk/>
          <pc:sldMk cId="4273011813" sldId="866"/>
        </pc:sldMkLst>
      </pc:sldChg>
      <pc:sldChg chg="add">
        <pc:chgData name="GOODEN, Philip (NHS ENGLAND - X24)" userId="46e1b9bb-8ac8-41a6-993a-949283d239c6" providerId="ADAL" clId="{6FDAABB5-ED33-4E64-8D3A-A6A3DC9E950E}" dt="2024-10-16T18:53:42.630" v="5"/>
        <pc:sldMkLst>
          <pc:docMk/>
          <pc:sldMk cId="3177082826" sldId="867"/>
        </pc:sldMkLst>
      </pc:sldChg>
      <pc:sldChg chg="add">
        <pc:chgData name="GOODEN, Philip (NHS ENGLAND - X24)" userId="46e1b9bb-8ac8-41a6-993a-949283d239c6" providerId="ADAL" clId="{6FDAABB5-ED33-4E64-8D3A-A6A3DC9E950E}" dt="2024-10-16T18:53:42.630" v="5"/>
        <pc:sldMkLst>
          <pc:docMk/>
          <pc:sldMk cId="0" sldId="868"/>
        </pc:sldMkLst>
      </pc:sldChg>
      <pc:sldChg chg="add">
        <pc:chgData name="GOODEN, Philip (NHS ENGLAND - X24)" userId="46e1b9bb-8ac8-41a6-993a-949283d239c6" providerId="ADAL" clId="{6FDAABB5-ED33-4E64-8D3A-A6A3DC9E950E}" dt="2024-10-16T18:53:42.630" v="5"/>
        <pc:sldMkLst>
          <pc:docMk/>
          <pc:sldMk cId="2029301896" sldId="869"/>
        </pc:sldMkLst>
      </pc:sldChg>
      <pc:sldChg chg="add">
        <pc:chgData name="GOODEN, Philip (NHS ENGLAND - X24)" userId="46e1b9bb-8ac8-41a6-993a-949283d239c6" providerId="ADAL" clId="{6FDAABB5-ED33-4E64-8D3A-A6A3DC9E950E}" dt="2024-10-16T18:53:42.630" v="5"/>
        <pc:sldMkLst>
          <pc:docMk/>
          <pc:sldMk cId="3194131087" sldId="870"/>
        </pc:sldMkLst>
      </pc:sldChg>
      <pc:sldChg chg="add">
        <pc:chgData name="GOODEN, Philip (NHS ENGLAND - X24)" userId="46e1b9bb-8ac8-41a6-993a-949283d239c6" providerId="ADAL" clId="{6FDAABB5-ED33-4E64-8D3A-A6A3DC9E950E}" dt="2024-10-16T18:53:42.630" v="5"/>
        <pc:sldMkLst>
          <pc:docMk/>
          <pc:sldMk cId="0" sldId="871"/>
        </pc:sldMkLst>
      </pc:sldChg>
      <pc:sldChg chg="add del">
        <pc:chgData name="GOODEN, Philip (NHS ENGLAND - X24)" userId="46e1b9bb-8ac8-41a6-993a-949283d239c6" providerId="ADAL" clId="{6FDAABB5-ED33-4E64-8D3A-A6A3DC9E950E}" dt="2024-10-17T07:34:53.891" v="26"/>
        <pc:sldMkLst>
          <pc:docMk/>
          <pc:sldMk cId="1948707524" sldId="3103"/>
        </pc:sldMkLst>
      </pc:sldChg>
      <pc:sldChg chg="add del">
        <pc:chgData name="GOODEN, Philip (NHS ENGLAND - X24)" userId="46e1b9bb-8ac8-41a6-993a-949283d239c6" providerId="ADAL" clId="{6FDAABB5-ED33-4E64-8D3A-A6A3DC9E950E}" dt="2024-10-17T07:34:53.891" v="26"/>
        <pc:sldMkLst>
          <pc:docMk/>
          <pc:sldMk cId="2272630376" sldId="3104"/>
        </pc:sldMkLst>
      </pc:sldChg>
      <pc:sldChg chg="add del">
        <pc:chgData name="GOODEN, Philip (NHS ENGLAND - X24)" userId="46e1b9bb-8ac8-41a6-993a-949283d239c6" providerId="ADAL" clId="{6FDAABB5-ED33-4E64-8D3A-A6A3DC9E950E}" dt="2024-10-17T07:34:53.891" v="26"/>
        <pc:sldMkLst>
          <pc:docMk/>
          <pc:sldMk cId="1605891388" sldId="2147374727"/>
        </pc:sldMkLst>
      </pc:sldChg>
      <pc:sldChg chg="add del">
        <pc:chgData name="GOODEN, Philip (NHS ENGLAND - X24)" userId="46e1b9bb-8ac8-41a6-993a-949283d239c6" providerId="ADAL" clId="{6FDAABB5-ED33-4E64-8D3A-A6A3DC9E950E}" dt="2024-10-17T07:34:53.891" v="26"/>
        <pc:sldMkLst>
          <pc:docMk/>
          <pc:sldMk cId="3472026139" sldId="2147473282"/>
        </pc:sldMkLst>
      </pc:sldChg>
      <pc:sldChg chg="add del setBg">
        <pc:chgData name="GOODEN, Philip (NHS ENGLAND - X24)" userId="46e1b9bb-8ac8-41a6-993a-949283d239c6" providerId="ADAL" clId="{6FDAABB5-ED33-4E64-8D3A-A6A3DC9E950E}" dt="2024-10-17T07:37:38.270" v="31"/>
        <pc:sldMkLst>
          <pc:docMk/>
          <pc:sldMk cId="771453570" sldId="2147474289"/>
        </pc:sldMkLst>
      </pc:sldChg>
      <pc:sldChg chg="add del setBg">
        <pc:chgData name="GOODEN, Philip (NHS ENGLAND - X24)" userId="46e1b9bb-8ac8-41a6-993a-949283d239c6" providerId="ADAL" clId="{6FDAABB5-ED33-4E64-8D3A-A6A3DC9E950E}" dt="2024-10-17T07:37:38.270" v="31"/>
        <pc:sldMkLst>
          <pc:docMk/>
          <pc:sldMk cId="977900347" sldId="2147474290"/>
        </pc:sldMkLst>
      </pc:sldChg>
      <pc:sldChg chg="add del">
        <pc:chgData name="GOODEN, Philip (NHS ENGLAND - X24)" userId="46e1b9bb-8ac8-41a6-993a-949283d239c6" providerId="ADAL" clId="{6FDAABB5-ED33-4E64-8D3A-A6A3DC9E950E}" dt="2024-10-17T07:37:38.270" v="31"/>
        <pc:sldMkLst>
          <pc:docMk/>
          <pc:sldMk cId="3164416182" sldId="2147474292"/>
        </pc:sldMkLst>
      </pc:sldChg>
      <pc:sldChg chg="add del">
        <pc:chgData name="GOODEN, Philip (NHS ENGLAND - X24)" userId="46e1b9bb-8ac8-41a6-993a-949283d239c6" providerId="ADAL" clId="{6FDAABB5-ED33-4E64-8D3A-A6A3DC9E950E}" dt="2024-10-17T07:37:38.270" v="31"/>
        <pc:sldMkLst>
          <pc:docMk/>
          <pc:sldMk cId="375306930" sldId="2147474294"/>
        </pc:sldMkLst>
      </pc:sldChg>
      <pc:sldChg chg="add del">
        <pc:chgData name="GOODEN, Philip (NHS ENGLAND - X24)" userId="46e1b9bb-8ac8-41a6-993a-949283d239c6" providerId="ADAL" clId="{6FDAABB5-ED33-4E64-8D3A-A6A3DC9E950E}" dt="2024-10-17T07:37:38.270" v="31"/>
        <pc:sldMkLst>
          <pc:docMk/>
          <pc:sldMk cId="876564059" sldId="2147474295"/>
        </pc:sldMkLst>
      </pc:sldChg>
      <pc:sldChg chg="modSp add del mod">
        <pc:chgData name="GOODEN, Philip (NHS ENGLAND - X24)" userId="46e1b9bb-8ac8-41a6-993a-949283d239c6" providerId="ADAL" clId="{6FDAABB5-ED33-4E64-8D3A-A6A3DC9E950E}" dt="2024-10-17T07:37:38.270" v="31"/>
        <pc:sldMkLst>
          <pc:docMk/>
          <pc:sldMk cId="467570847" sldId="2147474296"/>
        </pc:sldMkLst>
        <pc:spChg chg="mod">
          <ac:chgData name="GOODEN, Philip (NHS ENGLAND - X24)" userId="46e1b9bb-8ac8-41a6-993a-949283d239c6" providerId="ADAL" clId="{6FDAABB5-ED33-4E64-8D3A-A6A3DC9E950E}" dt="2024-10-17T07:37:38.032" v="30"/>
          <ac:spMkLst>
            <pc:docMk/>
            <pc:sldMk cId="467570847" sldId="2147474296"/>
            <ac:spMk id="2" creationId="{5C45E027-2A5D-8EEB-EA51-375800058041}"/>
          </ac:spMkLst>
        </pc:spChg>
      </pc:sldChg>
      <pc:sldChg chg="add del">
        <pc:chgData name="GOODEN, Philip (NHS ENGLAND - X24)" userId="46e1b9bb-8ac8-41a6-993a-949283d239c6" providerId="ADAL" clId="{6FDAABB5-ED33-4E64-8D3A-A6A3DC9E950E}" dt="2024-10-17T07:37:38.270" v="31"/>
        <pc:sldMkLst>
          <pc:docMk/>
          <pc:sldMk cId="4169541064" sldId="2147474297"/>
        </pc:sldMkLst>
      </pc:sldChg>
      <pc:sldChg chg="add del">
        <pc:chgData name="GOODEN, Philip (NHS ENGLAND - X24)" userId="46e1b9bb-8ac8-41a6-993a-949283d239c6" providerId="ADAL" clId="{6FDAABB5-ED33-4E64-8D3A-A6A3DC9E950E}" dt="2024-10-17T07:37:38.270" v="31"/>
        <pc:sldMkLst>
          <pc:docMk/>
          <pc:sldMk cId="3800494300" sldId="2147474298"/>
        </pc:sldMkLst>
      </pc:sldChg>
      <pc:sldChg chg="add del">
        <pc:chgData name="GOODEN, Philip (NHS ENGLAND - X24)" userId="46e1b9bb-8ac8-41a6-993a-949283d239c6" providerId="ADAL" clId="{6FDAABB5-ED33-4E64-8D3A-A6A3DC9E950E}" dt="2024-10-17T07:37:38.270" v="31"/>
        <pc:sldMkLst>
          <pc:docMk/>
          <pc:sldMk cId="770422591" sldId="2147474299"/>
        </pc:sldMkLst>
      </pc:sldChg>
      <pc:sldChg chg="add del">
        <pc:chgData name="GOODEN, Philip (NHS ENGLAND - X24)" userId="46e1b9bb-8ac8-41a6-993a-949283d239c6" providerId="ADAL" clId="{6FDAABB5-ED33-4E64-8D3A-A6A3DC9E950E}" dt="2024-10-17T07:37:38.270" v="31"/>
        <pc:sldMkLst>
          <pc:docMk/>
          <pc:sldMk cId="3548680987" sldId="2147474300"/>
        </pc:sldMkLst>
      </pc:sldChg>
      <pc:sldChg chg="add del">
        <pc:chgData name="GOODEN, Philip (NHS ENGLAND - X24)" userId="46e1b9bb-8ac8-41a6-993a-949283d239c6" providerId="ADAL" clId="{6FDAABB5-ED33-4E64-8D3A-A6A3DC9E950E}" dt="2024-10-17T07:37:38.270" v="31"/>
        <pc:sldMkLst>
          <pc:docMk/>
          <pc:sldMk cId="2769459084" sldId="2147474301"/>
        </pc:sldMkLst>
      </pc:sldChg>
      <pc:sldChg chg="add del">
        <pc:chgData name="GOODEN, Philip (NHS ENGLAND - X24)" userId="46e1b9bb-8ac8-41a6-993a-949283d239c6" providerId="ADAL" clId="{6FDAABB5-ED33-4E64-8D3A-A6A3DC9E950E}" dt="2024-10-17T07:34:53.891" v="26"/>
        <pc:sldMkLst>
          <pc:docMk/>
          <pc:sldMk cId="1088399550" sldId="2147474309"/>
        </pc:sldMkLst>
      </pc:sldChg>
      <pc:sldChg chg="add del">
        <pc:chgData name="GOODEN, Philip (NHS ENGLAND - X24)" userId="46e1b9bb-8ac8-41a6-993a-949283d239c6" providerId="ADAL" clId="{6FDAABB5-ED33-4E64-8D3A-A6A3DC9E950E}" dt="2024-10-17T07:34:53.891" v="26"/>
        <pc:sldMkLst>
          <pc:docMk/>
          <pc:sldMk cId="546030736" sldId="2147474315"/>
        </pc:sldMkLst>
      </pc:sldChg>
      <pc:sldChg chg="add del">
        <pc:chgData name="GOODEN, Philip (NHS ENGLAND - X24)" userId="46e1b9bb-8ac8-41a6-993a-949283d239c6" providerId="ADAL" clId="{6FDAABB5-ED33-4E64-8D3A-A6A3DC9E950E}" dt="2024-10-17T07:34:53.891" v="26"/>
        <pc:sldMkLst>
          <pc:docMk/>
          <pc:sldMk cId="3886165306" sldId="2147474316"/>
        </pc:sldMkLst>
      </pc:sldChg>
      <pc:sldChg chg="modSp add del mod">
        <pc:chgData name="GOODEN, Philip (NHS ENGLAND - X24)" userId="46e1b9bb-8ac8-41a6-993a-949283d239c6" providerId="ADAL" clId="{6FDAABB5-ED33-4E64-8D3A-A6A3DC9E950E}" dt="2024-10-17T07:34:53.891" v="26"/>
        <pc:sldMkLst>
          <pc:docMk/>
          <pc:sldMk cId="1016726160" sldId="2147474317"/>
        </pc:sldMkLst>
        <pc:spChg chg="mod">
          <ac:chgData name="GOODEN, Philip (NHS ENGLAND - X24)" userId="46e1b9bb-8ac8-41a6-993a-949283d239c6" providerId="ADAL" clId="{6FDAABB5-ED33-4E64-8D3A-A6A3DC9E950E}" dt="2024-10-17T07:34:53.801" v="25"/>
          <ac:spMkLst>
            <pc:docMk/>
            <pc:sldMk cId="1016726160" sldId="2147474317"/>
            <ac:spMk id="3" creationId="{72F83EBF-C612-B273-F26E-4A5226B4F948}"/>
          </ac:spMkLst>
        </pc:spChg>
        <pc:spChg chg="mod">
          <ac:chgData name="GOODEN, Philip (NHS ENGLAND - X24)" userId="46e1b9bb-8ac8-41a6-993a-949283d239c6" providerId="ADAL" clId="{6FDAABB5-ED33-4E64-8D3A-A6A3DC9E950E}" dt="2024-10-17T07:34:53.801" v="25"/>
          <ac:spMkLst>
            <pc:docMk/>
            <pc:sldMk cId="1016726160" sldId="2147474317"/>
            <ac:spMk id="4" creationId="{6F9F65CA-B174-4BC6-8C03-E7AD534764E5}"/>
          </ac:spMkLst>
        </pc:spChg>
      </pc:sldChg>
      <pc:sldChg chg="add del">
        <pc:chgData name="GOODEN, Philip (NHS ENGLAND - X24)" userId="46e1b9bb-8ac8-41a6-993a-949283d239c6" providerId="ADAL" clId="{6FDAABB5-ED33-4E64-8D3A-A6A3DC9E950E}" dt="2024-10-17T07:34:53.891" v="26"/>
        <pc:sldMkLst>
          <pc:docMk/>
          <pc:sldMk cId="2064402578" sldId="2147474318"/>
        </pc:sldMkLst>
      </pc:sldChg>
      <pc:sldChg chg="add del">
        <pc:chgData name="GOODEN, Philip (NHS ENGLAND - X24)" userId="46e1b9bb-8ac8-41a6-993a-949283d239c6" providerId="ADAL" clId="{6FDAABB5-ED33-4E64-8D3A-A6A3DC9E950E}" dt="2024-10-17T07:34:53.891" v="26"/>
        <pc:sldMkLst>
          <pc:docMk/>
          <pc:sldMk cId="750673937" sldId="2147474319"/>
        </pc:sldMkLst>
      </pc:sldChg>
      <pc:sldChg chg="add del">
        <pc:chgData name="GOODEN, Philip (NHS ENGLAND - X24)" userId="46e1b9bb-8ac8-41a6-993a-949283d239c6" providerId="ADAL" clId="{6FDAABB5-ED33-4E64-8D3A-A6A3DC9E950E}" dt="2024-10-17T07:34:53.891" v="26"/>
        <pc:sldMkLst>
          <pc:docMk/>
          <pc:sldMk cId="1433442924" sldId="2147474320"/>
        </pc:sldMkLst>
      </pc:sldChg>
      <pc:sldChg chg="add del">
        <pc:chgData name="GOODEN, Philip (NHS ENGLAND - X24)" userId="46e1b9bb-8ac8-41a6-993a-949283d239c6" providerId="ADAL" clId="{6FDAABB5-ED33-4E64-8D3A-A6A3DC9E950E}" dt="2024-10-17T07:37:38.270" v="31"/>
        <pc:sldMkLst>
          <pc:docMk/>
          <pc:sldMk cId="0" sldId="2147474321"/>
        </pc:sldMkLst>
      </pc:sldChg>
      <pc:sldMasterChg chg="delSldLayout">
        <pc:chgData name="GOODEN, Philip (NHS ENGLAND - X24)" userId="46e1b9bb-8ac8-41a6-993a-949283d239c6" providerId="ADAL" clId="{6FDAABB5-ED33-4E64-8D3A-A6A3DC9E950E}" dt="2024-10-17T07:33:36.837" v="12" actId="47"/>
        <pc:sldMasterMkLst>
          <pc:docMk/>
          <pc:sldMasterMk cId="3600146916" sldId="2147483680"/>
        </pc:sldMasterMkLst>
        <pc:sldLayoutChg chg="del">
          <pc:chgData name="GOODEN, Philip (NHS ENGLAND - X24)" userId="46e1b9bb-8ac8-41a6-993a-949283d239c6" providerId="ADAL" clId="{6FDAABB5-ED33-4E64-8D3A-A6A3DC9E950E}" dt="2024-10-17T07:33:36.837" v="12" actId="47"/>
          <pc:sldLayoutMkLst>
            <pc:docMk/>
            <pc:sldMasterMk cId="3600146916" sldId="2147483680"/>
            <pc:sldLayoutMk cId="1659155241" sldId="2147483721"/>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embeddings/oleObject1.bin"/></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2" Type="http://schemas.openxmlformats.org/officeDocument/2006/relationships/package" Target="../embeddings/Microsoft_Excel_Worksheet6.xlsx"/><Relationship Id="rId1" Type="http://schemas.openxmlformats.org/officeDocument/2006/relationships/themeOverride" Target="../theme/themeOverride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13.xml"/><Relationship Id="rId1" Type="http://schemas.microsoft.com/office/2011/relationships/chartStyle" Target="style13.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embeddings/oleObject2.bin"/></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_rels/chart4.xml.rels><?xml version="1.0" encoding="UTF-8" standalone="yes"?>
<Relationships xmlns="http://schemas.openxmlformats.org/package/2006/relationships"><Relationship Id="rId3" Type="http://schemas.openxmlformats.org/officeDocument/2006/relationships/oleObject" Target="https://dearauahotmail-my.sharepoint.com/personal/dale_huey_gmmh_nhs_uk/Documents/Desktop/DESKTOP%20folders/Practitioner%20Focus%20Groups/Clinician%20Performance%2021.02.24.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dearauahotmail-my.sharepoint.com/personal/dale_huey_gmmh_nhs_uk/Documents/Desktop/DESKTOP%20folders/Practitioner%20Focus%20Groups/Clinician%20Performance%2021.02.24.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dearauahotmail-my.sharepoint.com/personal/dale_huey_gmmh_nhs_uk/Documents/Desktop/DESKTOP%20folders/Practitioner%20Focus%20Groups/Clinician%20Performance%2021.02.24.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https://dearauahotmail-my.sharepoint.com/personal/dale_huey_gmmh_nhs_uk/Documents/Desktop/DESKTOP%20folders/Practitioner%20Focus%20Groups/Clinician%20Performance%2021.02.24.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dirty="0"/>
              <a:t>Total PWPs,</a:t>
            </a:r>
            <a:r>
              <a:rPr lang="en-GB" baseline="0" dirty="0"/>
              <a:t> HITs and total workforce</a:t>
            </a:r>
            <a:endParaRPr lang="en-GB"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2212292213473316"/>
          <c:y val="0.14873180609290057"/>
          <c:w val="0.84732152230971125"/>
          <c:h val="0.6384426201815373"/>
        </c:manualLayout>
      </c:layout>
      <c:lineChart>
        <c:grouping val="standard"/>
        <c:varyColors val="0"/>
        <c:ser>
          <c:idx val="0"/>
          <c:order val="0"/>
          <c:tx>
            <c:strRef>
              <c:f>'[Pre-release charts - to February 24.xlsx]Autumn Statement Bid'!$C$37</c:f>
              <c:strCache>
                <c:ptCount val="1"/>
                <c:pt idx="0">
                  <c:v>PWPs</c:v>
                </c:pt>
              </c:strCache>
            </c:strRef>
          </c:tx>
          <c:spPr>
            <a:ln w="28575" cap="rnd">
              <a:solidFill>
                <a:schemeClr val="accent6">
                  <a:lumMod val="40000"/>
                  <a:lumOff val="60000"/>
                </a:schemeClr>
              </a:solidFill>
              <a:round/>
            </a:ln>
            <a:effectLst/>
          </c:spPr>
          <c:marker>
            <c:symbol val="circle"/>
            <c:size val="37"/>
            <c:spPr>
              <a:pattFill prst="pct30">
                <a:fgClr>
                  <a:schemeClr val="accent6">
                    <a:lumMod val="40000"/>
                    <a:lumOff val="60000"/>
                  </a:schemeClr>
                </a:fgClr>
                <a:bgClr>
                  <a:schemeClr val="bg1"/>
                </a:bgClr>
              </a:pattFill>
              <a:ln w="9525">
                <a:solidFill>
                  <a:schemeClr val="accent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'[Pre-release charts - to February 24.xlsx]Autumn Statement Bid'!$B$38:$B$49</c:f>
              <c:strCache>
                <c:ptCount val="12"/>
                <c:pt idx="0">
                  <c:v>Feb 24 (baseline)</c:v>
                </c:pt>
                <c:pt idx="1">
                  <c:v>2024/25</c:v>
                </c:pt>
                <c:pt idx="2">
                  <c:v>2025/26</c:v>
                </c:pt>
                <c:pt idx="3">
                  <c:v>2026/27</c:v>
                </c:pt>
                <c:pt idx="4">
                  <c:v>2027/28</c:v>
                </c:pt>
                <c:pt idx="5">
                  <c:v>2028/29</c:v>
                </c:pt>
                <c:pt idx="6">
                  <c:v>Feb 24 (baseline)</c:v>
                </c:pt>
                <c:pt idx="7">
                  <c:v>2024/25</c:v>
                </c:pt>
                <c:pt idx="8">
                  <c:v>2025/26</c:v>
                </c:pt>
                <c:pt idx="9">
                  <c:v>2026/27</c:v>
                </c:pt>
                <c:pt idx="10">
                  <c:v>2027/28</c:v>
                </c:pt>
                <c:pt idx="11">
                  <c:v>2028/29</c:v>
                </c:pt>
              </c:strCache>
            </c:strRef>
          </c:cat>
          <c:val>
            <c:numRef>
              <c:f>'[Pre-release charts - to February 24.xlsx]Autumn Statement Bid'!$C$44:$C$49</c:f>
              <c:numCache>
                <c:formatCode>_-* #,##0_-;\-* #,##0_-;_-* "-"??_-;_-@_-</c:formatCode>
                <c:ptCount val="6"/>
                <c:pt idx="0">
                  <c:v>4412</c:v>
                </c:pt>
                <c:pt idx="1">
                  <c:v>4556</c:v>
                </c:pt>
                <c:pt idx="2">
                  <c:v>4700</c:v>
                </c:pt>
                <c:pt idx="3">
                  <c:v>4844</c:v>
                </c:pt>
                <c:pt idx="4">
                  <c:v>4988</c:v>
                </c:pt>
                <c:pt idx="5">
                  <c:v>5132</c:v>
                </c:pt>
              </c:numCache>
            </c:numRef>
          </c:val>
          <c:smooth val="0"/>
          <c:extLst>
            <c:ext xmlns:c16="http://schemas.microsoft.com/office/drawing/2014/chart" uri="{C3380CC4-5D6E-409C-BE32-E72D297353CC}">
              <c16:uniqueId val="{00000000-D734-433E-AB6D-7ED2F92F59BE}"/>
            </c:ext>
          </c:extLst>
        </c:ser>
        <c:ser>
          <c:idx val="2"/>
          <c:order val="1"/>
          <c:tx>
            <c:strRef>
              <c:f>'[Pre-release charts - to February 24.xlsx]Autumn Statement Bid'!$E$37</c:f>
              <c:strCache>
                <c:ptCount val="1"/>
                <c:pt idx="0">
                  <c:v>HITs</c:v>
                </c:pt>
              </c:strCache>
            </c:strRef>
          </c:tx>
          <c:spPr>
            <a:ln w="28575" cap="rnd">
              <a:solidFill>
                <a:schemeClr val="accent2">
                  <a:lumMod val="40000"/>
                  <a:lumOff val="60000"/>
                </a:schemeClr>
              </a:solidFill>
              <a:round/>
            </a:ln>
            <a:effectLst/>
          </c:spPr>
          <c:marker>
            <c:symbol val="circle"/>
            <c:size val="37"/>
            <c:spPr>
              <a:pattFill prst="pct30">
                <a:fgClr>
                  <a:schemeClr val="accent2">
                    <a:lumMod val="40000"/>
                    <a:lumOff val="60000"/>
                  </a:schemeClr>
                </a:fgClr>
                <a:bgClr>
                  <a:schemeClr val="bg1"/>
                </a:bgClr>
              </a:pattFill>
              <a:ln w="9525">
                <a:solidFill>
                  <a:schemeClr val="accent3"/>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'[Pre-release charts - to February 24.xlsx]Autumn Statement Bid'!$B$38:$B$49</c:f>
              <c:strCache>
                <c:ptCount val="12"/>
                <c:pt idx="0">
                  <c:v>Feb 24 (baseline)</c:v>
                </c:pt>
                <c:pt idx="1">
                  <c:v>2024/25</c:v>
                </c:pt>
                <c:pt idx="2">
                  <c:v>2025/26</c:v>
                </c:pt>
                <c:pt idx="3">
                  <c:v>2026/27</c:v>
                </c:pt>
                <c:pt idx="4">
                  <c:v>2027/28</c:v>
                </c:pt>
                <c:pt idx="5">
                  <c:v>2028/29</c:v>
                </c:pt>
                <c:pt idx="6">
                  <c:v>Feb 24 (baseline)</c:v>
                </c:pt>
                <c:pt idx="7">
                  <c:v>2024/25</c:v>
                </c:pt>
                <c:pt idx="8">
                  <c:v>2025/26</c:v>
                </c:pt>
                <c:pt idx="9">
                  <c:v>2026/27</c:v>
                </c:pt>
                <c:pt idx="10">
                  <c:v>2027/28</c:v>
                </c:pt>
                <c:pt idx="11">
                  <c:v>2028/29</c:v>
                </c:pt>
              </c:strCache>
            </c:strRef>
          </c:cat>
          <c:val>
            <c:numRef>
              <c:f>'[Pre-release charts - to February 24.xlsx]Autumn Statement Bid'!$E$44:$E$49</c:f>
              <c:numCache>
                <c:formatCode>_-* #,##0_-;\-* #,##0_-;_-* "-"??_-;_-@_-</c:formatCode>
                <c:ptCount val="6"/>
                <c:pt idx="0">
                  <c:v>6530</c:v>
                </c:pt>
                <c:pt idx="1">
                  <c:v>7042</c:v>
                </c:pt>
                <c:pt idx="2">
                  <c:v>7554</c:v>
                </c:pt>
                <c:pt idx="3">
                  <c:v>8066</c:v>
                </c:pt>
                <c:pt idx="4">
                  <c:v>8578</c:v>
                </c:pt>
                <c:pt idx="5">
                  <c:v>9090</c:v>
                </c:pt>
              </c:numCache>
            </c:numRef>
          </c:val>
          <c:smooth val="0"/>
          <c:extLst>
            <c:ext xmlns:c16="http://schemas.microsoft.com/office/drawing/2014/chart" uri="{C3380CC4-5D6E-409C-BE32-E72D297353CC}">
              <c16:uniqueId val="{00000001-D734-433E-AB6D-7ED2F92F59BE}"/>
            </c:ext>
          </c:extLst>
        </c:ser>
        <c:ser>
          <c:idx val="4"/>
          <c:order val="2"/>
          <c:tx>
            <c:strRef>
              <c:f>'[Pre-release charts - to February 24.xlsx]Autumn Statement Bid'!$G$37</c:f>
              <c:strCache>
                <c:ptCount val="1"/>
                <c:pt idx="0">
                  <c:v>Total</c:v>
                </c:pt>
              </c:strCache>
            </c:strRef>
          </c:tx>
          <c:spPr>
            <a:ln w="28575" cap="rnd">
              <a:solidFill>
                <a:schemeClr val="accent1"/>
              </a:solidFill>
              <a:round/>
            </a:ln>
            <a:effectLst/>
          </c:spPr>
          <c:marker>
            <c:symbol val="square"/>
            <c:size val="37"/>
            <c:spPr>
              <a:pattFill prst="pct30">
                <a:fgClr>
                  <a:schemeClr val="accent1"/>
                </a:fgClr>
                <a:bgClr>
                  <a:schemeClr val="bg1"/>
                </a:bgClr>
              </a:pattFill>
              <a:ln w="9525">
                <a:solidFill>
                  <a:schemeClr val="accent5"/>
                </a:solidFill>
              </a:ln>
              <a:effectLst/>
            </c:spPr>
          </c:marker>
          <c:dLbls>
            <c:spPr>
              <a:solidFill>
                <a:schemeClr val="bg1"/>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'[Pre-release charts - to February 24.xlsx]Autumn Statement Bid'!$B$38:$B$49</c:f>
              <c:strCache>
                <c:ptCount val="12"/>
                <c:pt idx="0">
                  <c:v>Feb 24 (baseline)</c:v>
                </c:pt>
                <c:pt idx="1">
                  <c:v>2024/25</c:v>
                </c:pt>
                <c:pt idx="2">
                  <c:v>2025/26</c:v>
                </c:pt>
                <c:pt idx="3">
                  <c:v>2026/27</c:v>
                </c:pt>
                <c:pt idx="4">
                  <c:v>2027/28</c:v>
                </c:pt>
                <c:pt idx="5">
                  <c:v>2028/29</c:v>
                </c:pt>
                <c:pt idx="6">
                  <c:v>Feb 24 (baseline)</c:v>
                </c:pt>
                <c:pt idx="7">
                  <c:v>2024/25</c:v>
                </c:pt>
                <c:pt idx="8">
                  <c:v>2025/26</c:v>
                </c:pt>
                <c:pt idx="9">
                  <c:v>2026/27</c:v>
                </c:pt>
                <c:pt idx="10">
                  <c:v>2027/28</c:v>
                </c:pt>
                <c:pt idx="11">
                  <c:v>2028/29</c:v>
                </c:pt>
              </c:strCache>
            </c:strRef>
          </c:cat>
          <c:val>
            <c:numRef>
              <c:f>'[Pre-release charts - to February 24.xlsx]Autumn Statement Bid'!$G$44:$G$49</c:f>
              <c:numCache>
                <c:formatCode>_-* #,##0_-;\-* #,##0_-;_-* "-"??_-;_-@_-</c:formatCode>
                <c:ptCount val="6"/>
                <c:pt idx="0">
                  <c:v>10942</c:v>
                </c:pt>
                <c:pt idx="1">
                  <c:v>11598</c:v>
                </c:pt>
                <c:pt idx="2">
                  <c:v>12254</c:v>
                </c:pt>
                <c:pt idx="3">
                  <c:v>12910</c:v>
                </c:pt>
                <c:pt idx="4">
                  <c:v>13566</c:v>
                </c:pt>
                <c:pt idx="5">
                  <c:v>14222</c:v>
                </c:pt>
              </c:numCache>
            </c:numRef>
          </c:val>
          <c:smooth val="0"/>
          <c:extLst>
            <c:ext xmlns:c16="http://schemas.microsoft.com/office/drawing/2014/chart" uri="{C3380CC4-5D6E-409C-BE32-E72D297353CC}">
              <c16:uniqueId val="{00000002-D734-433E-AB6D-7ED2F92F59BE}"/>
            </c:ext>
          </c:extLst>
        </c:ser>
        <c:dLbls>
          <c:showLegendKey val="0"/>
          <c:showVal val="0"/>
          <c:showCatName val="0"/>
          <c:showSerName val="0"/>
          <c:showPercent val="0"/>
          <c:showBubbleSize val="0"/>
        </c:dLbls>
        <c:marker val="1"/>
        <c:smooth val="0"/>
        <c:axId val="1318082336"/>
        <c:axId val="1512440560"/>
      </c:lineChart>
      <c:catAx>
        <c:axId val="13180823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12440560"/>
        <c:crosses val="autoZero"/>
        <c:auto val="1"/>
        <c:lblAlgn val="ctr"/>
        <c:lblOffset val="100"/>
        <c:noMultiLvlLbl val="0"/>
      </c:catAx>
      <c:valAx>
        <c:axId val="1512440560"/>
        <c:scaling>
          <c:orientation val="minMax"/>
          <c:max val="15000"/>
          <c:min val="2000"/>
        </c:scaling>
        <c:delete val="0"/>
        <c:axPos val="l"/>
        <c:majorGridlines>
          <c:spPr>
            <a:ln w="9525" cap="flat" cmpd="sng" algn="ctr">
              <a:solidFill>
                <a:schemeClr val="tx1">
                  <a:lumMod val="15000"/>
                  <a:lumOff val="85000"/>
                </a:schemeClr>
              </a:solidFill>
              <a:round/>
            </a:ln>
            <a:effectLst/>
          </c:spPr>
        </c:majorGridlines>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180823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accent1"/>
      </a:solidFill>
      <a:round/>
    </a:ln>
    <a:effectLst/>
  </c:spPr>
  <c:txPr>
    <a:bodyPr/>
    <a:lstStyle/>
    <a:p>
      <a:pPr>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r>
              <a:rPr lang="en-GB"/>
              <a:t>Addressing recovery variation</a:t>
            </a:r>
          </a:p>
        </c:rich>
      </c:tx>
      <c:overlay val="0"/>
      <c:spPr>
        <a:noFill/>
        <a:ln>
          <a:noFill/>
        </a:ln>
        <a:effectLst/>
      </c:spPr>
      <c:txPr>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Strongly agree </c:v>
                </c:pt>
              </c:strCache>
            </c:strRef>
          </c:tx>
          <c:spPr>
            <a:solidFill>
              <a:schemeClr val="accent2">
                <a:tint val="5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Accept that variation in recovery between practitioners is normal and not intervene.</c:v>
                </c:pt>
                <c:pt idx="1">
                  <c:v>Leave outlying low recovery rate to be discussed solely in 1 to 1 line management.</c:v>
                </c:pt>
              </c:strCache>
            </c:strRef>
          </c:cat>
          <c:val>
            <c:numRef>
              <c:f>Sheet1!$B$2:$B$3</c:f>
              <c:numCache>
                <c:formatCode>0%</c:formatCode>
                <c:ptCount val="2"/>
                <c:pt idx="0">
                  <c:v>7.0000000000000007E-2</c:v>
                </c:pt>
                <c:pt idx="1">
                  <c:v>0.16</c:v>
                </c:pt>
              </c:numCache>
            </c:numRef>
          </c:val>
          <c:extLst>
            <c:ext xmlns:c16="http://schemas.microsoft.com/office/drawing/2014/chart" uri="{C3380CC4-5D6E-409C-BE32-E72D297353CC}">
              <c16:uniqueId val="{00000000-D8EC-4D33-A91A-FFBF955171EB}"/>
            </c:ext>
          </c:extLst>
        </c:ser>
        <c:ser>
          <c:idx val="1"/>
          <c:order val="1"/>
          <c:tx>
            <c:strRef>
              <c:f>Sheet1!$C$1</c:f>
              <c:strCache>
                <c:ptCount val="1"/>
                <c:pt idx="0">
                  <c:v>Agree</c:v>
                </c:pt>
              </c:strCache>
            </c:strRef>
          </c:tx>
          <c:spPr>
            <a:solidFill>
              <a:schemeClr val="accent2">
                <a:tint val="7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Accept that variation in recovery between practitioners is normal and not intervene.</c:v>
                </c:pt>
                <c:pt idx="1">
                  <c:v>Leave outlying low recovery rate to be discussed solely in 1 to 1 line management.</c:v>
                </c:pt>
              </c:strCache>
            </c:strRef>
          </c:cat>
          <c:val>
            <c:numRef>
              <c:f>Sheet1!$C$2:$C$3</c:f>
              <c:numCache>
                <c:formatCode>0%</c:formatCode>
                <c:ptCount val="2"/>
                <c:pt idx="0">
                  <c:v>0.21</c:v>
                </c:pt>
                <c:pt idx="1">
                  <c:v>0.28000000000000003</c:v>
                </c:pt>
              </c:numCache>
            </c:numRef>
          </c:val>
          <c:extLst>
            <c:ext xmlns:c16="http://schemas.microsoft.com/office/drawing/2014/chart" uri="{C3380CC4-5D6E-409C-BE32-E72D297353CC}">
              <c16:uniqueId val="{00000001-D8EC-4D33-A91A-FFBF955171EB}"/>
            </c:ext>
          </c:extLst>
        </c:ser>
        <c:ser>
          <c:idx val="2"/>
          <c:order val="2"/>
          <c:tx>
            <c:strRef>
              <c:f>Sheet1!$D$1</c:f>
              <c:strCache>
                <c:ptCount val="1"/>
                <c:pt idx="0">
                  <c:v>Neither agree nor disagree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Accept that variation in recovery between practitioners is normal and not intervene.</c:v>
                </c:pt>
                <c:pt idx="1">
                  <c:v>Leave outlying low recovery rate to be discussed solely in 1 to 1 line management.</c:v>
                </c:pt>
              </c:strCache>
            </c:strRef>
          </c:cat>
          <c:val>
            <c:numRef>
              <c:f>Sheet1!$D$2:$D$3</c:f>
              <c:numCache>
                <c:formatCode>0%</c:formatCode>
                <c:ptCount val="2"/>
                <c:pt idx="0">
                  <c:v>0.4</c:v>
                </c:pt>
                <c:pt idx="1">
                  <c:v>0.37</c:v>
                </c:pt>
              </c:numCache>
            </c:numRef>
          </c:val>
          <c:extLst>
            <c:ext xmlns:c16="http://schemas.microsoft.com/office/drawing/2014/chart" uri="{C3380CC4-5D6E-409C-BE32-E72D297353CC}">
              <c16:uniqueId val="{00000003-D8EC-4D33-A91A-FFBF955171EB}"/>
            </c:ext>
          </c:extLst>
        </c:ser>
        <c:ser>
          <c:idx val="3"/>
          <c:order val="3"/>
          <c:tx>
            <c:strRef>
              <c:f>Sheet1!$E$1</c:f>
              <c:strCache>
                <c:ptCount val="1"/>
                <c:pt idx="0">
                  <c:v>Disagree</c:v>
                </c:pt>
              </c:strCache>
            </c:strRef>
          </c:tx>
          <c:spPr>
            <a:solidFill>
              <a:schemeClr val="accent2">
                <a:shade val="76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Accept that variation in recovery between practitioners is normal and not intervene.</c:v>
                </c:pt>
                <c:pt idx="1">
                  <c:v>Leave outlying low recovery rate to be discussed solely in 1 to 1 line management.</c:v>
                </c:pt>
              </c:strCache>
            </c:strRef>
          </c:cat>
          <c:val>
            <c:numRef>
              <c:f>Sheet1!$E$2:$E$3</c:f>
              <c:numCache>
                <c:formatCode>0%</c:formatCode>
                <c:ptCount val="2"/>
                <c:pt idx="0">
                  <c:v>0.3</c:v>
                </c:pt>
                <c:pt idx="1">
                  <c:v>0.19</c:v>
                </c:pt>
              </c:numCache>
            </c:numRef>
          </c:val>
          <c:extLst>
            <c:ext xmlns:c16="http://schemas.microsoft.com/office/drawing/2014/chart" uri="{C3380CC4-5D6E-409C-BE32-E72D297353CC}">
              <c16:uniqueId val="{00000004-D8EC-4D33-A91A-FFBF955171EB}"/>
            </c:ext>
          </c:extLst>
        </c:ser>
        <c:ser>
          <c:idx val="4"/>
          <c:order val="4"/>
          <c:tx>
            <c:strRef>
              <c:f>Sheet1!$F$1</c:f>
              <c:strCache>
                <c:ptCount val="1"/>
                <c:pt idx="0">
                  <c:v>Strongly disagree</c:v>
                </c:pt>
              </c:strCache>
            </c:strRef>
          </c:tx>
          <c:spPr>
            <a:solidFill>
              <a:schemeClr val="accent2">
                <a:shade val="53000"/>
              </a:schemeClr>
            </a:solidFill>
            <a:ln>
              <a:noFill/>
            </a:ln>
            <a:effectLst/>
          </c:spPr>
          <c:invertIfNegative val="0"/>
          <c:dLbls>
            <c:delete val="1"/>
          </c:dLbls>
          <c:cat>
            <c:strRef>
              <c:f>Sheet1!$A$2:$A$3</c:f>
              <c:strCache>
                <c:ptCount val="2"/>
                <c:pt idx="0">
                  <c:v>Accept that variation in recovery between practitioners is normal and not intervene.</c:v>
                </c:pt>
                <c:pt idx="1">
                  <c:v>Leave outlying low recovery rate to be discussed solely in 1 to 1 line management.</c:v>
                </c:pt>
              </c:strCache>
            </c:strRef>
          </c:cat>
          <c:val>
            <c:numRef>
              <c:f>Sheet1!$F$2:$F$3</c:f>
              <c:numCache>
                <c:formatCode>0%</c:formatCode>
                <c:ptCount val="2"/>
                <c:pt idx="0">
                  <c:v>0.02</c:v>
                </c:pt>
                <c:pt idx="1">
                  <c:v>0</c:v>
                </c:pt>
              </c:numCache>
            </c:numRef>
          </c:val>
          <c:extLst>
            <c:ext xmlns:c16="http://schemas.microsoft.com/office/drawing/2014/chart" uri="{C3380CC4-5D6E-409C-BE32-E72D297353CC}">
              <c16:uniqueId val="{00000000-693F-44A2-B870-6ADD4C960AB1}"/>
            </c:ext>
          </c:extLst>
        </c:ser>
        <c:dLbls>
          <c:dLblPos val="ctr"/>
          <c:showLegendKey val="0"/>
          <c:showVal val="1"/>
          <c:showCatName val="0"/>
          <c:showSerName val="0"/>
          <c:showPercent val="0"/>
          <c:showBubbleSize val="0"/>
        </c:dLbls>
        <c:gapWidth val="79"/>
        <c:axId val="931248175"/>
        <c:axId val="931234255"/>
      </c:barChart>
      <c:catAx>
        <c:axId val="931248175"/>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n-lt"/>
                <a:ea typeface="+mn-ea"/>
                <a:cs typeface="+mn-cs"/>
              </a:defRPr>
            </a:pPr>
            <a:endParaRPr lang="en-US"/>
          </a:p>
        </c:txPr>
        <c:crossAx val="931234255"/>
        <c:crosses val="autoZero"/>
        <c:auto val="1"/>
        <c:lblAlgn val="ctr"/>
        <c:lblOffset val="100"/>
        <c:noMultiLvlLbl val="0"/>
      </c:catAx>
      <c:valAx>
        <c:axId val="931234255"/>
        <c:scaling>
          <c:orientation val="minMax"/>
        </c:scaling>
        <c:delete val="1"/>
        <c:axPos val="l"/>
        <c:numFmt formatCode="0%" sourceLinked="1"/>
        <c:majorTickMark val="none"/>
        <c:minorTickMark val="none"/>
        <c:tickLblPos val="nextTo"/>
        <c:crossAx val="931248175"/>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r>
              <a:rPr lang="en-GB"/>
              <a:t>Addressing recovery variation</a:t>
            </a:r>
          </a:p>
        </c:rich>
      </c:tx>
      <c:overlay val="0"/>
      <c:spPr>
        <a:noFill/>
        <a:ln>
          <a:noFill/>
        </a:ln>
        <a:effectLst/>
      </c:spPr>
      <c:txPr>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Strongly agree </c:v>
                </c:pt>
              </c:strCache>
            </c:strRef>
          </c:tx>
          <c:spPr>
            <a:solidFill>
              <a:schemeClr val="accent2">
                <a:tint val="5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Establish peer support groups for staff with an outlying low recovery rate and include staff with a high recovery rate in these.</c:v>
                </c:pt>
                <c:pt idx="1">
                  <c:v>Establish a consultation group for staff with an outlying low recovery rate, led by a clinical leader, to enable specifically tailored learning.</c:v>
                </c:pt>
              </c:strCache>
            </c:strRef>
          </c:cat>
          <c:val>
            <c:numRef>
              <c:f>Sheet1!$B$2:$B$3</c:f>
              <c:numCache>
                <c:formatCode>0%</c:formatCode>
                <c:ptCount val="2"/>
                <c:pt idx="0">
                  <c:v>7.0000000000000007E-2</c:v>
                </c:pt>
                <c:pt idx="1">
                  <c:v>0.05</c:v>
                </c:pt>
              </c:numCache>
            </c:numRef>
          </c:val>
          <c:extLst>
            <c:ext xmlns:c16="http://schemas.microsoft.com/office/drawing/2014/chart" uri="{C3380CC4-5D6E-409C-BE32-E72D297353CC}">
              <c16:uniqueId val="{00000000-D8EC-4D33-A91A-FFBF955171EB}"/>
            </c:ext>
          </c:extLst>
        </c:ser>
        <c:ser>
          <c:idx val="1"/>
          <c:order val="1"/>
          <c:tx>
            <c:strRef>
              <c:f>Sheet1!$C$1</c:f>
              <c:strCache>
                <c:ptCount val="1"/>
                <c:pt idx="0">
                  <c:v>Agree</c:v>
                </c:pt>
              </c:strCache>
            </c:strRef>
          </c:tx>
          <c:spPr>
            <a:solidFill>
              <a:schemeClr val="accent2">
                <a:tint val="7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Establish peer support groups for staff with an outlying low recovery rate and include staff with a high recovery rate in these.</c:v>
                </c:pt>
                <c:pt idx="1">
                  <c:v>Establish a consultation group for staff with an outlying low recovery rate, led by a clinical leader, to enable specifically tailored learning.</c:v>
                </c:pt>
              </c:strCache>
            </c:strRef>
          </c:cat>
          <c:val>
            <c:numRef>
              <c:f>Sheet1!$C$2:$C$3</c:f>
              <c:numCache>
                <c:formatCode>0%</c:formatCode>
                <c:ptCount val="2"/>
                <c:pt idx="0">
                  <c:v>0.21</c:v>
                </c:pt>
                <c:pt idx="1">
                  <c:v>0.19</c:v>
                </c:pt>
              </c:numCache>
            </c:numRef>
          </c:val>
          <c:extLst>
            <c:ext xmlns:c16="http://schemas.microsoft.com/office/drawing/2014/chart" uri="{C3380CC4-5D6E-409C-BE32-E72D297353CC}">
              <c16:uniqueId val="{00000001-D8EC-4D33-A91A-FFBF955171EB}"/>
            </c:ext>
          </c:extLst>
        </c:ser>
        <c:ser>
          <c:idx val="2"/>
          <c:order val="2"/>
          <c:tx>
            <c:strRef>
              <c:f>Sheet1!$D$1</c:f>
              <c:strCache>
                <c:ptCount val="1"/>
                <c:pt idx="0">
                  <c:v>Neither agree nor disagree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Establish peer support groups for staff with an outlying low recovery rate and include staff with a high recovery rate in these.</c:v>
                </c:pt>
                <c:pt idx="1">
                  <c:v>Establish a consultation group for staff with an outlying low recovery rate, led by a clinical leader, to enable specifically tailored learning.</c:v>
                </c:pt>
              </c:strCache>
            </c:strRef>
          </c:cat>
          <c:val>
            <c:numRef>
              <c:f>Sheet1!$D$2:$D$3</c:f>
              <c:numCache>
                <c:formatCode>0%</c:formatCode>
                <c:ptCount val="2"/>
                <c:pt idx="0">
                  <c:v>0.39</c:v>
                </c:pt>
                <c:pt idx="1">
                  <c:v>0.53</c:v>
                </c:pt>
              </c:numCache>
            </c:numRef>
          </c:val>
          <c:extLst>
            <c:ext xmlns:c16="http://schemas.microsoft.com/office/drawing/2014/chart" uri="{C3380CC4-5D6E-409C-BE32-E72D297353CC}">
              <c16:uniqueId val="{00000003-D8EC-4D33-A91A-FFBF955171EB}"/>
            </c:ext>
          </c:extLst>
        </c:ser>
        <c:ser>
          <c:idx val="3"/>
          <c:order val="3"/>
          <c:tx>
            <c:strRef>
              <c:f>Sheet1!$E$1</c:f>
              <c:strCache>
                <c:ptCount val="1"/>
                <c:pt idx="0">
                  <c:v>Disagree</c:v>
                </c:pt>
              </c:strCache>
            </c:strRef>
          </c:tx>
          <c:spPr>
            <a:solidFill>
              <a:schemeClr val="accent2">
                <a:shade val="76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Establish peer support groups for staff with an outlying low recovery rate and include staff with a high recovery rate in these.</c:v>
                </c:pt>
                <c:pt idx="1">
                  <c:v>Establish a consultation group for staff with an outlying low recovery rate, led by a clinical leader, to enable specifically tailored learning.</c:v>
                </c:pt>
              </c:strCache>
            </c:strRef>
          </c:cat>
          <c:val>
            <c:numRef>
              <c:f>Sheet1!$E$2:$E$3</c:f>
              <c:numCache>
                <c:formatCode>0%</c:formatCode>
                <c:ptCount val="2"/>
                <c:pt idx="0">
                  <c:v>0.21</c:v>
                </c:pt>
                <c:pt idx="1">
                  <c:v>0.18</c:v>
                </c:pt>
              </c:numCache>
            </c:numRef>
          </c:val>
          <c:extLst>
            <c:ext xmlns:c16="http://schemas.microsoft.com/office/drawing/2014/chart" uri="{C3380CC4-5D6E-409C-BE32-E72D297353CC}">
              <c16:uniqueId val="{00000004-D8EC-4D33-A91A-FFBF955171EB}"/>
            </c:ext>
          </c:extLst>
        </c:ser>
        <c:ser>
          <c:idx val="4"/>
          <c:order val="4"/>
          <c:tx>
            <c:strRef>
              <c:f>Sheet1!$F$1</c:f>
              <c:strCache>
                <c:ptCount val="1"/>
                <c:pt idx="0">
                  <c:v>Strongly disagree</c:v>
                </c:pt>
              </c:strCache>
            </c:strRef>
          </c:tx>
          <c:spPr>
            <a:solidFill>
              <a:schemeClr val="accent2">
                <a:shade val="53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Establish peer support groups for staff with an outlying low recovery rate and include staff with a high recovery rate in these.</c:v>
                </c:pt>
                <c:pt idx="1">
                  <c:v>Establish a consultation group for staff with an outlying low recovery rate, led by a clinical leader, to enable specifically tailored learning.</c:v>
                </c:pt>
              </c:strCache>
            </c:strRef>
          </c:cat>
          <c:val>
            <c:numRef>
              <c:f>Sheet1!$F$2:$F$3</c:f>
              <c:numCache>
                <c:formatCode>0%</c:formatCode>
                <c:ptCount val="2"/>
                <c:pt idx="0">
                  <c:v>0.12</c:v>
                </c:pt>
                <c:pt idx="1">
                  <c:v>0.05</c:v>
                </c:pt>
              </c:numCache>
            </c:numRef>
          </c:val>
          <c:extLst>
            <c:ext xmlns:c16="http://schemas.microsoft.com/office/drawing/2014/chart" uri="{C3380CC4-5D6E-409C-BE32-E72D297353CC}">
              <c16:uniqueId val="{00000000-3FD0-4E19-816B-267424D8FE24}"/>
            </c:ext>
          </c:extLst>
        </c:ser>
        <c:dLbls>
          <c:dLblPos val="ctr"/>
          <c:showLegendKey val="0"/>
          <c:showVal val="1"/>
          <c:showCatName val="0"/>
          <c:showSerName val="0"/>
          <c:showPercent val="0"/>
          <c:showBubbleSize val="0"/>
        </c:dLbls>
        <c:gapWidth val="79"/>
        <c:axId val="931248175"/>
        <c:axId val="931234255"/>
      </c:barChart>
      <c:catAx>
        <c:axId val="931248175"/>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n-lt"/>
                <a:ea typeface="+mn-ea"/>
                <a:cs typeface="+mn-cs"/>
              </a:defRPr>
            </a:pPr>
            <a:endParaRPr lang="en-US"/>
          </a:p>
        </c:txPr>
        <c:crossAx val="931234255"/>
        <c:crosses val="autoZero"/>
        <c:auto val="1"/>
        <c:lblAlgn val="ctr"/>
        <c:lblOffset val="100"/>
        <c:noMultiLvlLbl val="0"/>
      </c:catAx>
      <c:valAx>
        <c:axId val="931234255"/>
        <c:scaling>
          <c:orientation val="minMax"/>
        </c:scaling>
        <c:delete val="1"/>
        <c:axPos val="l"/>
        <c:numFmt formatCode="0%" sourceLinked="1"/>
        <c:majorTickMark val="none"/>
        <c:minorTickMark val="none"/>
        <c:tickLblPos val="nextTo"/>
        <c:crossAx val="931248175"/>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r>
              <a:rPr lang="en-GB"/>
              <a:t>Addressing recovery variation</a:t>
            </a:r>
          </a:p>
        </c:rich>
      </c:tx>
      <c:overlay val="0"/>
      <c:spPr>
        <a:noFill/>
        <a:ln>
          <a:noFill/>
        </a:ln>
        <a:effectLst/>
      </c:spPr>
      <c:txPr>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Strongly agree </c:v>
                </c:pt>
              </c:strCache>
            </c:strRef>
          </c:tx>
          <c:spPr>
            <a:solidFill>
              <a:schemeClr val="accent2">
                <a:tint val="5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Arrange additional clinical supervision for staff with an outlying low recovery rate.</c:v>
                </c:pt>
                <c:pt idx="1">
                  <c:v>Deliver training on collaborative feedback and using questionnaire scores as an integral part of therapy.</c:v>
                </c:pt>
              </c:strCache>
            </c:strRef>
          </c:cat>
          <c:val>
            <c:numRef>
              <c:f>Sheet1!$B$2:$B$3</c:f>
              <c:numCache>
                <c:formatCode>0%</c:formatCode>
                <c:ptCount val="2"/>
                <c:pt idx="0">
                  <c:v>0.05</c:v>
                </c:pt>
                <c:pt idx="1">
                  <c:v>7.0000000000000007E-2</c:v>
                </c:pt>
              </c:numCache>
            </c:numRef>
          </c:val>
          <c:extLst>
            <c:ext xmlns:c16="http://schemas.microsoft.com/office/drawing/2014/chart" uri="{C3380CC4-5D6E-409C-BE32-E72D297353CC}">
              <c16:uniqueId val="{00000000-D8EC-4D33-A91A-FFBF955171EB}"/>
            </c:ext>
          </c:extLst>
        </c:ser>
        <c:ser>
          <c:idx val="1"/>
          <c:order val="1"/>
          <c:tx>
            <c:strRef>
              <c:f>Sheet1!$C$1</c:f>
              <c:strCache>
                <c:ptCount val="1"/>
                <c:pt idx="0">
                  <c:v>Agree</c:v>
                </c:pt>
              </c:strCache>
            </c:strRef>
          </c:tx>
          <c:spPr>
            <a:solidFill>
              <a:schemeClr val="accent2">
                <a:tint val="7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Arrange additional clinical supervision for staff with an outlying low recovery rate.</c:v>
                </c:pt>
                <c:pt idx="1">
                  <c:v>Deliver training on collaborative feedback and using questionnaire scores as an integral part of therapy.</c:v>
                </c:pt>
              </c:strCache>
            </c:strRef>
          </c:cat>
          <c:val>
            <c:numRef>
              <c:f>Sheet1!$C$2:$C$3</c:f>
              <c:numCache>
                <c:formatCode>0%</c:formatCode>
                <c:ptCount val="2"/>
                <c:pt idx="0">
                  <c:v>0.49</c:v>
                </c:pt>
                <c:pt idx="1">
                  <c:v>0.57999999999999996</c:v>
                </c:pt>
              </c:numCache>
            </c:numRef>
          </c:val>
          <c:extLst>
            <c:ext xmlns:c16="http://schemas.microsoft.com/office/drawing/2014/chart" uri="{C3380CC4-5D6E-409C-BE32-E72D297353CC}">
              <c16:uniqueId val="{00000001-D8EC-4D33-A91A-FFBF955171EB}"/>
            </c:ext>
          </c:extLst>
        </c:ser>
        <c:ser>
          <c:idx val="2"/>
          <c:order val="2"/>
          <c:tx>
            <c:strRef>
              <c:f>Sheet1!$D$1</c:f>
              <c:strCache>
                <c:ptCount val="1"/>
                <c:pt idx="0">
                  <c:v>Neither agree nor disagree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Arrange additional clinical supervision for staff with an outlying low recovery rate.</c:v>
                </c:pt>
                <c:pt idx="1">
                  <c:v>Deliver training on collaborative feedback and using questionnaire scores as an integral part of therapy.</c:v>
                </c:pt>
              </c:strCache>
            </c:strRef>
          </c:cat>
          <c:val>
            <c:numRef>
              <c:f>Sheet1!$D$2:$D$3</c:f>
              <c:numCache>
                <c:formatCode>0%</c:formatCode>
                <c:ptCount val="2"/>
                <c:pt idx="0">
                  <c:v>0.25</c:v>
                </c:pt>
                <c:pt idx="1">
                  <c:v>0.3</c:v>
                </c:pt>
              </c:numCache>
            </c:numRef>
          </c:val>
          <c:extLst>
            <c:ext xmlns:c16="http://schemas.microsoft.com/office/drawing/2014/chart" uri="{C3380CC4-5D6E-409C-BE32-E72D297353CC}">
              <c16:uniqueId val="{00000003-D8EC-4D33-A91A-FFBF955171EB}"/>
            </c:ext>
          </c:extLst>
        </c:ser>
        <c:ser>
          <c:idx val="3"/>
          <c:order val="3"/>
          <c:tx>
            <c:strRef>
              <c:f>Sheet1!$E$1</c:f>
              <c:strCache>
                <c:ptCount val="1"/>
                <c:pt idx="0">
                  <c:v>Disagree</c:v>
                </c:pt>
              </c:strCache>
            </c:strRef>
          </c:tx>
          <c:spPr>
            <a:solidFill>
              <a:schemeClr val="accent2">
                <a:shade val="76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Arrange additional clinical supervision for staff with an outlying low recovery rate.</c:v>
                </c:pt>
                <c:pt idx="1">
                  <c:v>Deliver training on collaborative feedback and using questionnaire scores as an integral part of therapy.</c:v>
                </c:pt>
              </c:strCache>
            </c:strRef>
          </c:cat>
          <c:val>
            <c:numRef>
              <c:f>Sheet1!$E$2:$E$3</c:f>
              <c:numCache>
                <c:formatCode>0%</c:formatCode>
                <c:ptCount val="2"/>
                <c:pt idx="0">
                  <c:v>0.19</c:v>
                </c:pt>
                <c:pt idx="1">
                  <c:v>0.05</c:v>
                </c:pt>
              </c:numCache>
            </c:numRef>
          </c:val>
          <c:extLst>
            <c:ext xmlns:c16="http://schemas.microsoft.com/office/drawing/2014/chart" uri="{C3380CC4-5D6E-409C-BE32-E72D297353CC}">
              <c16:uniqueId val="{00000004-D8EC-4D33-A91A-FFBF955171EB}"/>
            </c:ext>
          </c:extLst>
        </c:ser>
        <c:ser>
          <c:idx val="4"/>
          <c:order val="4"/>
          <c:tx>
            <c:strRef>
              <c:f>Sheet1!$F$1</c:f>
              <c:strCache>
                <c:ptCount val="1"/>
                <c:pt idx="0">
                  <c:v>Strongly disagree</c:v>
                </c:pt>
              </c:strCache>
            </c:strRef>
          </c:tx>
          <c:spPr>
            <a:solidFill>
              <a:schemeClr val="accent2">
                <a:shade val="53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Arrange additional clinical supervision for staff with an outlying low recovery rate.</c:v>
                </c:pt>
                <c:pt idx="1">
                  <c:v>Deliver training on collaborative feedback and using questionnaire scores as an integral part of therapy.</c:v>
                </c:pt>
              </c:strCache>
            </c:strRef>
          </c:cat>
          <c:val>
            <c:numRef>
              <c:f>Sheet1!$F$2:$F$3</c:f>
              <c:numCache>
                <c:formatCode>General</c:formatCode>
                <c:ptCount val="2"/>
                <c:pt idx="0" formatCode="0%">
                  <c:v>0.02</c:v>
                </c:pt>
              </c:numCache>
            </c:numRef>
          </c:val>
          <c:extLst>
            <c:ext xmlns:c16="http://schemas.microsoft.com/office/drawing/2014/chart" uri="{C3380CC4-5D6E-409C-BE32-E72D297353CC}">
              <c16:uniqueId val="{00000000-8A98-4A3B-97DE-064D54617A14}"/>
            </c:ext>
          </c:extLst>
        </c:ser>
        <c:dLbls>
          <c:dLblPos val="ctr"/>
          <c:showLegendKey val="0"/>
          <c:showVal val="1"/>
          <c:showCatName val="0"/>
          <c:showSerName val="0"/>
          <c:showPercent val="0"/>
          <c:showBubbleSize val="0"/>
        </c:dLbls>
        <c:gapWidth val="79"/>
        <c:axId val="931248175"/>
        <c:axId val="931234255"/>
      </c:barChart>
      <c:catAx>
        <c:axId val="931248175"/>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n-lt"/>
                <a:ea typeface="+mn-ea"/>
                <a:cs typeface="+mn-cs"/>
              </a:defRPr>
            </a:pPr>
            <a:endParaRPr lang="en-US"/>
          </a:p>
        </c:txPr>
        <c:crossAx val="931234255"/>
        <c:crosses val="autoZero"/>
        <c:auto val="1"/>
        <c:lblAlgn val="ctr"/>
        <c:lblOffset val="100"/>
        <c:noMultiLvlLbl val="0"/>
      </c:catAx>
      <c:valAx>
        <c:axId val="931234255"/>
        <c:scaling>
          <c:orientation val="minMax"/>
        </c:scaling>
        <c:delete val="1"/>
        <c:axPos val="l"/>
        <c:numFmt formatCode="0%" sourceLinked="1"/>
        <c:majorTickMark val="none"/>
        <c:minorTickMark val="none"/>
        <c:tickLblPos val="nextTo"/>
        <c:crossAx val="931248175"/>
        <c:crosses val="autoZero"/>
        <c:crossBetween val="between"/>
      </c:valAx>
      <c:spPr>
        <a:noFill/>
        <a:ln>
          <a:noFill/>
        </a:ln>
        <a:effectLst/>
      </c:spPr>
    </c:plotArea>
    <c:legend>
      <c:legendPos val="t"/>
      <c:layout>
        <c:manualLayout>
          <c:xMode val="edge"/>
          <c:yMode val="edge"/>
          <c:x val="0.20343356536954621"/>
          <c:y val="0.1000255220604631"/>
          <c:w val="0.69458204952641789"/>
          <c:h val="4.9384560138481803E-2"/>
        </c:manualLayout>
      </c:layout>
      <c:overlay val="0"/>
      <c:spPr>
        <a:noFill/>
        <a:ln>
          <a:noFill/>
        </a:ln>
        <a:effectLst/>
      </c:spPr>
      <c:txPr>
        <a:bodyPr rot="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title>
      <c:tx>
        <c:rich>
          <a:bodyPr/>
          <a:lstStyle/>
          <a:p>
            <a:pPr>
              <a:defRPr sz="1860" b="0" i="0"/>
            </a:pPr>
            <a:r>
              <a:rPr lang="en-US" sz="1860" b="0" i="0" dirty="0"/>
              <a:t>How feel about VI (% mentioned)</a:t>
            </a:r>
          </a:p>
        </c:rich>
      </c:tx>
      <c:layout>
        <c:manualLayout>
          <c:xMode val="edge"/>
          <c:yMode val="edge"/>
          <c:x val="0.43240289245807589"/>
          <c:y val="8.0372189821730528E-2"/>
        </c:manualLayout>
      </c:layout>
      <c:overlay val="0"/>
    </c:title>
    <c:autoTitleDeleted val="0"/>
    <c:plotArea>
      <c:layout>
        <c:manualLayout>
          <c:layoutTarget val="inner"/>
          <c:xMode val="edge"/>
          <c:yMode val="edge"/>
          <c:x val="0.55802091228492245"/>
          <c:y val="0.13802294053668959"/>
          <c:w val="0.44197908771507743"/>
          <c:h val="0.80586523361393481"/>
        </c:manualLayout>
      </c:layout>
      <c:barChart>
        <c:barDir val="bar"/>
        <c:grouping val="clustered"/>
        <c:varyColors val="0"/>
        <c:ser>
          <c:idx val="0"/>
          <c:order val="0"/>
          <c:tx>
            <c:strRef>
              <c:f>Sheet1!$B$1</c:f>
              <c:strCache>
                <c:ptCount val="1"/>
                <c:pt idx="0">
                  <c:v>Series 1</c:v>
                </c:pt>
              </c:strCache>
            </c:strRef>
          </c:tx>
          <c:spPr>
            <a:solidFill>
              <a:srgbClr val="0070C0"/>
            </a:solidFill>
          </c:spPr>
          <c:invertIfNegative val="0"/>
          <c:dPt>
            <c:idx val="2"/>
            <c:invertIfNegative val="0"/>
            <c:bubble3D val="0"/>
            <c:spPr>
              <a:solidFill>
                <a:schemeClr val="bg2"/>
              </a:solidFill>
            </c:spPr>
            <c:extLst>
              <c:ext xmlns:c16="http://schemas.microsoft.com/office/drawing/2014/chart" uri="{C3380CC4-5D6E-409C-BE32-E72D297353CC}">
                <c16:uniqueId val="{00000001-65C8-4962-A455-6B4B6FFF9944}"/>
              </c:ext>
            </c:extLst>
          </c:dPt>
          <c:dPt>
            <c:idx val="5"/>
            <c:invertIfNegative val="0"/>
            <c:bubble3D val="0"/>
            <c:spPr>
              <a:solidFill>
                <a:schemeClr val="bg2"/>
              </a:solidFill>
            </c:spPr>
            <c:extLst>
              <c:ext xmlns:c16="http://schemas.microsoft.com/office/drawing/2014/chart" uri="{C3380CC4-5D6E-409C-BE32-E72D297353CC}">
                <c16:uniqueId val="{00000003-65C8-4962-A455-6B4B6FFF9944}"/>
              </c:ext>
            </c:extLst>
          </c:dPt>
          <c:dPt>
            <c:idx val="6"/>
            <c:invertIfNegative val="0"/>
            <c:bubble3D val="0"/>
            <c:extLst>
              <c:ext xmlns:c16="http://schemas.microsoft.com/office/drawing/2014/chart" uri="{C3380CC4-5D6E-409C-BE32-E72D297353CC}">
                <c16:uniqueId val="{00000004-65C8-4962-A455-6B4B6FFF9944}"/>
              </c:ext>
            </c:extLst>
          </c:dPt>
          <c:dPt>
            <c:idx val="7"/>
            <c:invertIfNegative val="0"/>
            <c:bubble3D val="0"/>
            <c:spPr>
              <a:solidFill>
                <a:schemeClr val="bg2"/>
              </a:solidFill>
            </c:spPr>
            <c:extLst>
              <c:ext xmlns:c16="http://schemas.microsoft.com/office/drawing/2014/chart" uri="{C3380CC4-5D6E-409C-BE32-E72D297353CC}">
                <c16:uniqueId val="{00000006-65C8-4962-A455-6B4B6FFF9944}"/>
              </c:ext>
            </c:extLst>
          </c:dPt>
          <c:dPt>
            <c:idx val="8"/>
            <c:invertIfNegative val="0"/>
            <c:bubble3D val="0"/>
            <c:spPr>
              <a:solidFill>
                <a:schemeClr val="bg2"/>
              </a:solidFill>
            </c:spPr>
            <c:extLst>
              <c:ext xmlns:c16="http://schemas.microsoft.com/office/drawing/2014/chart" uri="{C3380CC4-5D6E-409C-BE32-E72D297353CC}">
                <c16:uniqueId val="{00000008-65C8-4962-A455-6B4B6FFF9944}"/>
              </c:ext>
            </c:extLst>
          </c:dPt>
          <c:dPt>
            <c:idx val="9"/>
            <c:invertIfNegative val="0"/>
            <c:bubble3D val="0"/>
            <c:spPr>
              <a:solidFill>
                <a:schemeClr val="bg2"/>
              </a:solidFill>
            </c:spPr>
            <c:extLst>
              <c:ext xmlns:c16="http://schemas.microsoft.com/office/drawing/2014/chart" uri="{C3380CC4-5D6E-409C-BE32-E72D297353CC}">
                <c16:uniqueId val="{0000000A-65C8-4962-A455-6B4B6FFF9944}"/>
              </c:ext>
            </c:extLst>
          </c:dPt>
          <c:dPt>
            <c:idx val="10"/>
            <c:invertIfNegative val="0"/>
            <c:bubble3D val="0"/>
            <c:spPr>
              <a:solidFill>
                <a:schemeClr val="bg2"/>
              </a:solidFill>
            </c:spPr>
            <c:extLst>
              <c:ext xmlns:c16="http://schemas.microsoft.com/office/drawing/2014/chart" uri="{C3380CC4-5D6E-409C-BE32-E72D297353CC}">
                <c16:uniqueId val="{0000000C-65C8-4962-A455-6B4B6FFF9944}"/>
              </c:ext>
            </c:extLst>
          </c:dPt>
          <c:dPt>
            <c:idx val="11"/>
            <c:invertIfNegative val="0"/>
            <c:bubble3D val="0"/>
            <c:spPr>
              <a:solidFill>
                <a:schemeClr val="bg2"/>
              </a:solidFill>
            </c:spPr>
            <c:extLst>
              <c:ext xmlns:c16="http://schemas.microsoft.com/office/drawing/2014/chart" uri="{C3380CC4-5D6E-409C-BE32-E72D297353CC}">
                <c16:uniqueId val="{0000000E-65C8-4962-A455-6B4B6FFF9944}"/>
              </c:ext>
            </c:extLst>
          </c:dPt>
          <c:dPt>
            <c:idx val="12"/>
            <c:invertIfNegative val="0"/>
            <c:bubble3D val="0"/>
            <c:spPr>
              <a:solidFill>
                <a:schemeClr val="bg2"/>
              </a:solidFill>
            </c:spPr>
            <c:extLst>
              <c:ext xmlns:c16="http://schemas.microsoft.com/office/drawing/2014/chart" uri="{C3380CC4-5D6E-409C-BE32-E72D297353CC}">
                <c16:uniqueId val="{00000010-65C8-4962-A455-6B4B6FFF9944}"/>
              </c:ext>
            </c:extLst>
          </c:dPt>
          <c:dPt>
            <c:idx val="13"/>
            <c:invertIfNegative val="0"/>
            <c:bubble3D val="0"/>
            <c:spPr>
              <a:solidFill>
                <a:schemeClr val="bg2"/>
              </a:solidFill>
            </c:spPr>
            <c:extLst>
              <c:ext xmlns:c16="http://schemas.microsoft.com/office/drawing/2014/chart" uri="{C3380CC4-5D6E-409C-BE32-E72D297353CC}">
                <c16:uniqueId val="{00000012-65C8-4962-A455-6B4B6FFF9944}"/>
              </c:ext>
            </c:extLst>
          </c:dPt>
          <c:dPt>
            <c:idx val="14"/>
            <c:invertIfNegative val="0"/>
            <c:bubble3D val="0"/>
            <c:extLst>
              <c:ext xmlns:c16="http://schemas.microsoft.com/office/drawing/2014/chart" uri="{C3380CC4-5D6E-409C-BE32-E72D297353CC}">
                <c16:uniqueId val="{00000013-65C8-4962-A455-6B4B6FFF9944}"/>
              </c:ext>
            </c:extLst>
          </c:dPt>
          <c:dLbls>
            <c:spPr>
              <a:noFill/>
              <a:ln>
                <a:noFill/>
              </a:ln>
              <a:effectLst/>
            </c:spPr>
            <c:txPr>
              <a:bodyPr/>
              <a:lstStyle/>
              <a:p>
                <a:pPr>
                  <a:defRPr sz="1400">
                    <a:latin typeface="+mj-lt"/>
                    <a:cs typeface="Times New Roman" panose="02020603050405020304"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Sheet1!$A$2:$A$15</c:f>
              <c:strCache>
                <c:ptCount val="14"/>
                <c:pt idx="0">
                  <c:v>Accepting</c:v>
                </c:pt>
                <c:pt idx="1">
                  <c:v>Determined</c:v>
                </c:pt>
                <c:pt idx="2">
                  <c:v>Frustrated</c:v>
                </c:pt>
                <c:pt idx="3">
                  <c:v>Optimistic</c:v>
                </c:pt>
                <c:pt idx="4">
                  <c:v>Confident</c:v>
                </c:pt>
                <c:pt idx="5">
                  <c:v>Worried</c:v>
                </c:pt>
                <c:pt idx="6">
                  <c:v>Happy</c:v>
                </c:pt>
                <c:pt idx="7">
                  <c:v>Sad</c:v>
                </c:pt>
                <c:pt idx="8">
                  <c:v>Angry</c:v>
                </c:pt>
                <c:pt idx="9">
                  <c:v>Overwhelmed</c:v>
                </c:pt>
                <c:pt idx="10">
                  <c:v>Confused</c:v>
                </c:pt>
                <c:pt idx="11">
                  <c:v>Embarrassed</c:v>
                </c:pt>
                <c:pt idx="12">
                  <c:v>Rejected</c:v>
                </c:pt>
                <c:pt idx="13">
                  <c:v>Ashamed</c:v>
                </c:pt>
              </c:strCache>
            </c:strRef>
          </c:cat>
          <c:val>
            <c:numRef>
              <c:f>Sheet1!$B$2:$B$15</c:f>
              <c:numCache>
                <c:formatCode>0%</c:formatCode>
                <c:ptCount val="14"/>
                <c:pt idx="0">
                  <c:v>0.82811000000000012</c:v>
                </c:pt>
                <c:pt idx="1">
                  <c:v>0.79337000000000002</c:v>
                </c:pt>
                <c:pt idx="2">
                  <c:v>0.72175</c:v>
                </c:pt>
                <c:pt idx="3">
                  <c:v>0.55969999999999998</c:v>
                </c:pt>
                <c:pt idx="4">
                  <c:v>0.54283999999999999</c:v>
                </c:pt>
                <c:pt idx="5">
                  <c:v>0.53469999999999995</c:v>
                </c:pt>
                <c:pt idx="6">
                  <c:v>0.46126</c:v>
                </c:pt>
                <c:pt idx="7">
                  <c:v>0.45091999999999999</c:v>
                </c:pt>
                <c:pt idx="8">
                  <c:v>0.29615999999999998</c:v>
                </c:pt>
                <c:pt idx="9">
                  <c:v>0.28068000000000004</c:v>
                </c:pt>
                <c:pt idx="10">
                  <c:v>0.23494000000000001</c:v>
                </c:pt>
                <c:pt idx="11">
                  <c:v>0.21392</c:v>
                </c:pt>
                <c:pt idx="12">
                  <c:v>0.13686999999999999</c:v>
                </c:pt>
                <c:pt idx="13">
                  <c:v>8.3059999999999995E-2</c:v>
                </c:pt>
              </c:numCache>
            </c:numRef>
          </c:val>
          <c:extLst>
            <c:ext xmlns:c16="http://schemas.microsoft.com/office/drawing/2014/chart" uri="{C3380CC4-5D6E-409C-BE32-E72D297353CC}">
              <c16:uniqueId val="{00000014-65C8-4962-A455-6B4B6FFF9944}"/>
            </c:ext>
          </c:extLst>
        </c:ser>
        <c:dLbls>
          <c:showLegendKey val="0"/>
          <c:showVal val="0"/>
          <c:showCatName val="0"/>
          <c:showSerName val="0"/>
          <c:showPercent val="0"/>
          <c:showBubbleSize val="0"/>
        </c:dLbls>
        <c:gapWidth val="80"/>
        <c:axId val="-1368960656"/>
        <c:axId val="1225031056"/>
      </c:barChart>
      <c:catAx>
        <c:axId val="-1368960656"/>
        <c:scaling>
          <c:orientation val="maxMin"/>
        </c:scaling>
        <c:delete val="0"/>
        <c:axPos val="l"/>
        <c:numFmt formatCode="General" sourceLinked="0"/>
        <c:majorTickMark val="out"/>
        <c:minorTickMark val="none"/>
        <c:tickLblPos val="nextTo"/>
        <c:spPr>
          <a:ln>
            <a:noFill/>
          </a:ln>
        </c:spPr>
        <c:txPr>
          <a:bodyPr/>
          <a:lstStyle/>
          <a:p>
            <a:pPr>
              <a:defRPr sz="1400">
                <a:solidFill>
                  <a:srgbClr val="000000"/>
                </a:solidFill>
                <a:latin typeface="+mj-lt"/>
                <a:cs typeface="Times New Roman" panose="02020603050405020304" pitchFamily="18" charset="0"/>
              </a:defRPr>
            </a:pPr>
            <a:endParaRPr lang="en-US"/>
          </a:p>
        </c:txPr>
        <c:crossAx val="1225031056"/>
        <c:crosses val="autoZero"/>
        <c:auto val="1"/>
        <c:lblAlgn val="ctr"/>
        <c:lblOffset val="100"/>
        <c:noMultiLvlLbl val="0"/>
      </c:catAx>
      <c:valAx>
        <c:axId val="1225031056"/>
        <c:scaling>
          <c:orientation val="minMax"/>
          <c:max val="1.2"/>
          <c:min val="0"/>
        </c:scaling>
        <c:delete val="1"/>
        <c:axPos val="t"/>
        <c:numFmt formatCode="0%" sourceLinked="1"/>
        <c:majorTickMark val="out"/>
        <c:minorTickMark val="none"/>
        <c:tickLblPos val="nextTo"/>
        <c:crossAx val="-1368960656"/>
        <c:crosses val="autoZero"/>
        <c:crossBetween val="between"/>
      </c:valAx>
    </c:plotArea>
    <c:plotVisOnly val="1"/>
    <c:dispBlanksAs val="gap"/>
    <c:showDLblsOverMax val="0"/>
  </c:chart>
  <c:txPr>
    <a:bodyPr/>
    <a:lstStyle/>
    <a:p>
      <a:pPr>
        <a:defRPr sz="1800"/>
      </a:pPr>
      <a:endParaRPr lang="en-US"/>
    </a:p>
  </c:txPr>
  <c:externalData r:id="rId2">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5691579170595239"/>
          <c:y val="0.11891088572961109"/>
          <c:w val="0.59132622455826589"/>
          <c:h val="0.69071674301460972"/>
        </c:manualLayout>
      </c:layout>
      <c:barChart>
        <c:barDir val="bar"/>
        <c:grouping val="percentStacked"/>
        <c:varyColors val="0"/>
        <c:ser>
          <c:idx val="0"/>
          <c:order val="0"/>
          <c:tx>
            <c:strRef>
              <c:f>Sheet1!$A$2</c:f>
              <c:strCache>
                <c:ptCount val="1"/>
                <c:pt idx="0">
                  <c:v>None of the time</c:v>
                </c:pt>
              </c:strCache>
            </c:strRef>
          </c:tx>
          <c:spPr>
            <a:solidFill>
              <a:srgbClr val="C00000"/>
            </a:solidFill>
            <a:ln>
              <a:noFill/>
            </a:ln>
            <a:effectLst/>
          </c:spPr>
          <c:invertIfNegative val="0"/>
          <c:dLbls>
            <c:dLbl>
              <c:idx val="0"/>
              <c:layout>
                <c:manualLayout>
                  <c:x val="8.2762216115823666E-3"/>
                  <c:y val="-9.1390124082218164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9C8-4739-BD09-475142493FF2}"/>
                </c:ext>
              </c:extLst>
            </c:dLbl>
            <c:dLbl>
              <c:idx val="1"/>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6.6224402170163107E-2"/>
                      <c:h val="4.2621522956489619E-2"/>
                    </c:manualLayout>
                  </c15:layout>
                </c:ext>
                <c:ext xmlns:c16="http://schemas.microsoft.com/office/drawing/2014/chart" uri="{C3380CC4-5D6E-409C-BE32-E72D297353CC}">
                  <c16:uniqueId val="{00000001-39C8-4739-BD09-475142493FF2}"/>
                </c:ext>
              </c:extLst>
            </c:dLbl>
            <c:dLbl>
              <c:idx val="2"/>
              <c:layout>
                <c:manualLayout>
                  <c:x val="6.8968513429853049E-3"/>
                  <c:y val="2.492486722601640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9C8-4739-BD09-475142493FF2}"/>
                </c:ext>
              </c:extLst>
            </c:dLbl>
            <c:dLbl>
              <c:idx val="3"/>
              <c:layout>
                <c:manualLayout>
                  <c:x val="9.6556461860955005E-3"/>
                  <c:y val="-1.4954920335610439E-2"/>
                </c:manualLayout>
              </c:layout>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4.7222795451336459E-2"/>
                      <c:h val="5.7576443292100016E-2"/>
                    </c:manualLayout>
                  </c15:layout>
                </c:ext>
                <c:ext xmlns:c16="http://schemas.microsoft.com/office/drawing/2014/chart" uri="{C3380CC4-5D6E-409C-BE32-E72D297353CC}">
                  <c16:uniqueId val="{00000003-39C8-4739-BD09-475142493FF2}"/>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Sheet1!$B$1:$H$1</c:f>
              <c:strCache>
                <c:ptCount val="7"/>
                <c:pt idx="0">
                  <c:v>Feeling more optimistic about the future</c:v>
                </c:pt>
                <c:pt idx="1">
                  <c:v>Feeling relaxed</c:v>
                </c:pt>
                <c:pt idx="2">
                  <c:v>Feeling useful</c:v>
                </c:pt>
                <c:pt idx="3">
                  <c:v>Feeling close to other people</c:v>
                </c:pt>
                <c:pt idx="4">
                  <c:v>Dealing with problems well</c:v>
                </c:pt>
                <c:pt idx="5">
                  <c:v>Thinking clearly</c:v>
                </c:pt>
                <c:pt idx="6">
                  <c:v>Able to make up my own mind</c:v>
                </c:pt>
              </c:strCache>
            </c:strRef>
          </c:cat>
          <c:val>
            <c:numRef>
              <c:f>Sheet1!$B$2:$H$2</c:f>
              <c:numCache>
                <c:formatCode>0%</c:formatCode>
                <c:ptCount val="7"/>
                <c:pt idx="0">
                  <c:v>0.05</c:v>
                </c:pt>
                <c:pt idx="1">
                  <c:v>0.05</c:v>
                </c:pt>
                <c:pt idx="2">
                  <c:v>0.06</c:v>
                </c:pt>
                <c:pt idx="3">
                  <c:v>0.04</c:v>
                </c:pt>
                <c:pt idx="4">
                  <c:v>0.04</c:v>
                </c:pt>
                <c:pt idx="5">
                  <c:v>0.01</c:v>
                </c:pt>
                <c:pt idx="6">
                  <c:v>0.02</c:v>
                </c:pt>
              </c:numCache>
            </c:numRef>
          </c:val>
          <c:extLst>
            <c:ext xmlns:c16="http://schemas.microsoft.com/office/drawing/2014/chart" uri="{C3380CC4-5D6E-409C-BE32-E72D297353CC}">
              <c16:uniqueId val="{00000004-39C8-4739-BD09-475142493FF2}"/>
            </c:ext>
          </c:extLst>
        </c:ser>
        <c:ser>
          <c:idx val="1"/>
          <c:order val="1"/>
          <c:tx>
            <c:strRef>
              <c:f>Sheet1!$A$3</c:f>
              <c:strCache>
                <c:ptCount val="1"/>
                <c:pt idx="0">
                  <c:v>Rarely</c:v>
                </c:pt>
              </c:strCache>
            </c:strRef>
          </c:tx>
          <c:spPr>
            <a:solidFill>
              <a:srgbClr val="FF434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Sheet1!$B$1:$H$1</c:f>
              <c:strCache>
                <c:ptCount val="7"/>
                <c:pt idx="0">
                  <c:v>Feeling more optimistic about the future</c:v>
                </c:pt>
                <c:pt idx="1">
                  <c:v>Feeling relaxed</c:v>
                </c:pt>
                <c:pt idx="2">
                  <c:v>Feeling useful</c:v>
                </c:pt>
                <c:pt idx="3">
                  <c:v>Feeling close to other people</c:v>
                </c:pt>
                <c:pt idx="4">
                  <c:v>Dealing with problems well</c:v>
                </c:pt>
                <c:pt idx="5">
                  <c:v>Thinking clearly</c:v>
                </c:pt>
                <c:pt idx="6">
                  <c:v>Able to make up my own mind</c:v>
                </c:pt>
              </c:strCache>
            </c:strRef>
          </c:cat>
          <c:val>
            <c:numRef>
              <c:f>Sheet1!$B$3:$H$3</c:f>
              <c:numCache>
                <c:formatCode>0%</c:formatCode>
                <c:ptCount val="7"/>
                <c:pt idx="0">
                  <c:v>0.19</c:v>
                </c:pt>
                <c:pt idx="1">
                  <c:v>0.15</c:v>
                </c:pt>
                <c:pt idx="2">
                  <c:v>0.13</c:v>
                </c:pt>
                <c:pt idx="3">
                  <c:v>0.11</c:v>
                </c:pt>
                <c:pt idx="4">
                  <c:v>0.08</c:v>
                </c:pt>
                <c:pt idx="5">
                  <c:v>0.04</c:v>
                </c:pt>
                <c:pt idx="6">
                  <c:v>0.03</c:v>
                </c:pt>
              </c:numCache>
            </c:numRef>
          </c:val>
          <c:extLst>
            <c:ext xmlns:c16="http://schemas.microsoft.com/office/drawing/2014/chart" uri="{C3380CC4-5D6E-409C-BE32-E72D297353CC}">
              <c16:uniqueId val="{00000005-39C8-4739-BD09-475142493FF2}"/>
            </c:ext>
          </c:extLst>
        </c:ser>
        <c:ser>
          <c:idx val="2"/>
          <c:order val="2"/>
          <c:tx>
            <c:strRef>
              <c:f>Sheet1!$A$4</c:f>
              <c:strCache>
                <c:ptCount val="1"/>
                <c:pt idx="0">
                  <c:v>Some of the time</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Sheet1!$B$1:$H$1</c:f>
              <c:strCache>
                <c:ptCount val="7"/>
                <c:pt idx="0">
                  <c:v>Feeling more optimistic about the future</c:v>
                </c:pt>
                <c:pt idx="1">
                  <c:v>Feeling relaxed</c:v>
                </c:pt>
                <c:pt idx="2">
                  <c:v>Feeling useful</c:v>
                </c:pt>
                <c:pt idx="3">
                  <c:v>Feeling close to other people</c:v>
                </c:pt>
                <c:pt idx="4">
                  <c:v>Dealing with problems well</c:v>
                </c:pt>
                <c:pt idx="5">
                  <c:v>Thinking clearly</c:v>
                </c:pt>
                <c:pt idx="6">
                  <c:v>Able to make up my own mind</c:v>
                </c:pt>
              </c:strCache>
            </c:strRef>
          </c:cat>
          <c:val>
            <c:numRef>
              <c:f>Sheet1!$B$4:$H$4</c:f>
              <c:numCache>
                <c:formatCode>0%</c:formatCode>
                <c:ptCount val="7"/>
                <c:pt idx="0">
                  <c:v>0.36</c:v>
                </c:pt>
                <c:pt idx="1">
                  <c:v>0.32</c:v>
                </c:pt>
                <c:pt idx="2">
                  <c:v>0.25</c:v>
                </c:pt>
                <c:pt idx="3">
                  <c:v>0.24</c:v>
                </c:pt>
                <c:pt idx="4">
                  <c:v>0.24</c:v>
                </c:pt>
                <c:pt idx="5">
                  <c:v>0.18</c:v>
                </c:pt>
                <c:pt idx="6">
                  <c:v>0.12</c:v>
                </c:pt>
              </c:numCache>
            </c:numRef>
          </c:val>
          <c:extLst>
            <c:ext xmlns:c16="http://schemas.microsoft.com/office/drawing/2014/chart" uri="{C3380CC4-5D6E-409C-BE32-E72D297353CC}">
              <c16:uniqueId val="{00000006-39C8-4739-BD09-475142493FF2}"/>
            </c:ext>
          </c:extLst>
        </c:ser>
        <c:ser>
          <c:idx val="3"/>
          <c:order val="3"/>
          <c:tx>
            <c:strRef>
              <c:f>Sheet1!$A$5</c:f>
              <c:strCache>
                <c:ptCount val="1"/>
                <c:pt idx="0">
                  <c:v>Often</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Sheet1!$B$1:$H$1</c:f>
              <c:strCache>
                <c:ptCount val="7"/>
                <c:pt idx="0">
                  <c:v>Feeling more optimistic about the future</c:v>
                </c:pt>
                <c:pt idx="1">
                  <c:v>Feeling relaxed</c:v>
                </c:pt>
                <c:pt idx="2">
                  <c:v>Feeling useful</c:v>
                </c:pt>
                <c:pt idx="3">
                  <c:v>Feeling close to other people</c:v>
                </c:pt>
                <c:pt idx="4">
                  <c:v>Dealing with problems well</c:v>
                </c:pt>
                <c:pt idx="5">
                  <c:v>Thinking clearly</c:v>
                </c:pt>
                <c:pt idx="6">
                  <c:v>Able to make up my own mind</c:v>
                </c:pt>
              </c:strCache>
            </c:strRef>
          </c:cat>
          <c:val>
            <c:numRef>
              <c:f>Sheet1!$B$5:$H$5</c:f>
              <c:numCache>
                <c:formatCode>0%</c:formatCode>
                <c:ptCount val="7"/>
                <c:pt idx="0">
                  <c:v>0.2</c:v>
                </c:pt>
                <c:pt idx="1">
                  <c:v>0.28999999999999998</c:v>
                </c:pt>
                <c:pt idx="2">
                  <c:v>0.3</c:v>
                </c:pt>
                <c:pt idx="3">
                  <c:v>0.3</c:v>
                </c:pt>
                <c:pt idx="4">
                  <c:v>0.28999999999999998</c:v>
                </c:pt>
                <c:pt idx="5">
                  <c:v>0.31</c:v>
                </c:pt>
                <c:pt idx="6">
                  <c:v>0.25</c:v>
                </c:pt>
              </c:numCache>
            </c:numRef>
          </c:val>
          <c:extLst>
            <c:ext xmlns:c16="http://schemas.microsoft.com/office/drawing/2014/chart" uri="{C3380CC4-5D6E-409C-BE32-E72D297353CC}">
              <c16:uniqueId val="{00000007-39C8-4739-BD09-475142493FF2}"/>
            </c:ext>
          </c:extLst>
        </c:ser>
        <c:ser>
          <c:idx val="4"/>
          <c:order val="4"/>
          <c:tx>
            <c:strRef>
              <c:f>Sheet1!$A$6</c:f>
              <c:strCache>
                <c:ptCount val="1"/>
                <c:pt idx="0">
                  <c:v>All the time</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Sheet1!$B$1:$H$1</c:f>
              <c:strCache>
                <c:ptCount val="7"/>
                <c:pt idx="0">
                  <c:v>Feeling more optimistic about the future</c:v>
                </c:pt>
                <c:pt idx="1">
                  <c:v>Feeling relaxed</c:v>
                </c:pt>
                <c:pt idx="2">
                  <c:v>Feeling useful</c:v>
                </c:pt>
                <c:pt idx="3">
                  <c:v>Feeling close to other people</c:v>
                </c:pt>
                <c:pt idx="4">
                  <c:v>Dealing with problems well</c:v>
                </c:pt>
                <c:pt idx="5">
                  <c:v>Thinking clearly</c:v>
                </c:pt>
                <c:pt idx="6">
                  <c:v>Able to make up my own mind</c:v>
                </c:pt>
              </c:strCache>
            </c:strRef>
          </c:cat>
          <c:val>
            <c:numRef>
              <c:f>Sheet1!$B$6:$H$6</c:f>
              <c:numCache>
                <c:formatCode>0%</c:formatCode>
                <c:ptCount val="7"/>
                <c:pt idx="0">
                  <c:v>0.16</c:v>
                </c:pt>
                <c:pt idx="1">
                  <c:v>0.2</c:v>
                </c:pt>
                <c:pt idx="2">
                  <c:v>0.25</c:v>
                </c:pt>
                <c:pt idx="3">
                  <c:v>0.3</c:v>
                </c:pt>
                <c:pt idx="4">
                  <c:v>0.34</c:v>
                </c:pt>
                <c:pt idx="5">
                  <c:v>0.45</c:v>
                </c:pt>
                <c:pt idx="6">
                  <c:v>0.59</c:v>
                </c:pt>
              </c:numCache>
            </c:numRef>
          </c:val>
          <c:extLst>
            <c:ext xmlns:c16="http://schemas.microsoft.com/office/drawing/2014/chart" uri="{C3380CC4-5D6E-409C-BE32-E72D297353CC}">
              <c16:uniqueId val="{00000008-39C8-4739-BD09-475142493FF2}"/>
            </c:ext>
          </c:extLst>
        </c:ser>
        <c:dLbls>
          <c:showLegendKey val="0"/>
          <c:showVal val="0"/>
          <c:showCatName val="0"/>
          <c:showSerName val="0"/>
          <c:showPercent val="0"/>
          <c:showBubbleSize val="0"/>
        </c:dLbls>
        <c:gapWidth val="50"/>
        <c:overlap val="100"/>
        <c:axId val="696238680"/>
        <c:axId val="696242288"/>
      </c:barChart>
      <c:catAx>
        <c:axId val="6962386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696242288"/>
        <c:crosses val="autoZero"/>
        <c:auto val="1"/>
        <c:lblAlgn val="ctr"/>
        <c:lblOffset val="100"/>
        <c:noMultiLvlLbl val="0"/>
      </c:catAx>
      <c:valAx>
        <c:axId val="696242288"/>
        <c:scaling>
          <c:orientation val="minMax"/>
        </c:scaling>
        <c:delete val="1"/>
        <c:axPos val="b"/>
        <c:numFmt formatCode="0%" sourceLinked="1"/>
        <c:majorTickMark val="none"/>
        <c:minorTickMark val="none"/>
        <c:tickLblPos val="nextTo"/>
        <c:crossAx val="696238680"/>
        <c:crosses val="autoZero"/>
        <c:crossBetween val="between"/>
      </c:valAx>
      <c:spPr>
        <a:noFill/>
        <a:ln>
          <a:noFill/>
        </a:ln>
        <a:effectLst/>
      </c:spPr>
    </c:plotArea>
    <c:legend>
      <c:legendPos val="b"/>
      <c:layout>
        <c:manualLayout>
          <c:xMode val="edge"/>
          <c:yMode val="edge"/>
          <c:x val="7.0037192782474271E-3"/>
          <c:y val="0.82979551758062764"/>
          <c:w val="0.97142090031886519"/>
          <c:h val="9.7560209301207582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dirty="0"/>
              <a:t>Proportion of PWPs / HITs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percentStacked"/>
        <c:varyColors val="0"/>
        <c:ser>
          <c:idx val="0"/>
          <c:order val="0"/>
          <c:tx>
            <c:strRef>
              <c:f>'[Pre-release charts - to February 24.xlsx]Autumn Statement Bid'!$D$57</c:f>
              <c:strCache>
                <c:ptCount val="1"/>
                <c:pt idx="0">
                  <c:v>PWPs</c:v>
                </c:pt>
              </c:strCache>
            </c:strRef>
          </c:tx>
          <c:spPr>
            <a:pattFill prst="pct30">
              <a:fgClr>
                <a:schemeClr val="accent2">
                  <a:lumMod val="40000"/>
                  <a:lumOff val="60000"/>
                </a:schemeClr>
              </a:fgClr>
              <a:bgClr>
                <a:schemeClr val="bg1"/>
              </a:bgClr>
            </a:pattFill>
            <a:ln>
              <a:solidFill>
                <a:schemeClr val="tx1"/>
              </a:solidFill>
            </a:ln>
            <a:effectLst/>
          </c:spPr>
          <c:invertIfNegative val="0"/>
          <c:dLbls>
            <c:spPr>
              <a:solidFill>
                <a:schemeClr val="accent2">
                  <a:lumMod val="40000"/>
                  <a:lumOff val="60000"/>
                </a:schemeClr>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'[Pre-release charts - to February 24.xlsx]Autumn Statement Bid'!$C$64:$C$69</c:f>
              <c:strCache>
                <c:ptCount val="6"/>
                <c:pt idx="0">
                  <c:v>2023/24</c:v>
                </c:pt>
                <c:pt idx="1">
                  <c:v>2024/25</c:v>
                </c:pt>
                <c:pt idx="2">
                  <c:v>2025/26</c:v>
                </c:pt>
                <c:pt idx="3">
                  <c:v>2026/27</c:v>
                </c:pt>
                <c:pt idx="4">
                  <c:v>2027/28</c:v>
                </c:pt>
                <c:pt idx="5">
                  <c:v>2028/29</c:v>
                </c:pt>
              </c:strCache>
            </c:strRef>
          </c:cat>
          <c:val>
            <c:numRef>
              <c:f>'[Pre-release charts - to February 24.xlsx]Autumn Statement Bid'!$D$64:$D$69</c:f>
              <c:numCache>
                <c:formatCode>0.0%</c:formatCode>
                <c:ptCount val="6"/>
                <c:pt idx="0">
                  <c:v>0.418756409061247</c:v>
                </c:pt>
                <c:pt idx="1">
                  <c:v>0.40727400509531758</c:v>
                </c:pt>
                <c:pt idx="2">
                  <c:v>0.3970429437660935</c:v>
                </c:pt>
                <c:pt idx="3">
                  <c:v>0.38786923985821187</c:v>
                </c:pt>
                <c:pt idx="4">
                  <c:v>0.37959703393004268</c:v>
                </c:pt>
                <c:pt idx="5">
                  <c:v>0.37209966445348752</c:v>
                </c:pt>
              </c:numCache>
            </c:numRef>
          </c:val>
          <c:extLst>
            <c:ext xmlns:c16="http://schemas.microsoft.com/office/drawing/2014/chart" uri="{C3380CC4-5D6E-409C-BE32-E72D297353CC}">
              <c16:uniqueId val="{00000000-27CA-4EFB-AE0F-D7232389D692}"/>
            </c:ext>
          </c:extLst>
        </c:ser>
        <c:ser>
          <c:idx val="1"/>
          <c:order val="1"/>
          <c:tx>
            <c:strRef>
              <c:f>'[Pre-release charts - to February 24.xlsx]Autumn Statement Bid'!$E$57</c:f>
              <c:strCache>
                <c:ptCount val="1"/>
                <c:pt idx="0">
                  <c:v>HITs</c:v>
                </c:pt>
              </c:strCache>
            </c:strRef>
          </c:tx>
          <c:spPr>
            <a:pattFill prst="pct30">
              <a:fgClr>
                <a:schemeClr val="accent6">
                  <a:lumMod val="40000"/>
                  <a:lumOff val="60000"/>
                </a:schemeClr>
              </a:fgClr>
              <a:bgClr>
                <a:schemeClr val="bg1"/>
              </a:bgClr>
            </a:pattFill>
            <a:ln>
              <a:solidFill>
                <a:schemeClr val="tx1"/>
              </a:solidFill>
            </a:ln>
            <a:effectLst/>
          </c:spPr>
          <c:invertIfNegative val="0"/>
          <c:dLbls>
            <c:spPr>
              <a:solidFill>
                <a:schemeClr val="accent6">
                  <a:lumMod val="40000"/>
                  <a:lumOff val="60000"/>
                </a:schemeClr>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'[Pre-release charts - to February 24.xlsx]Autumn Statement Bid'!$C$64:$C$69</c:f>
              <c:strCache>
                <c:ptCount val="6"/>
                <c:pt idx="0">
                  <c:v>2023/24</c:v>
                </c:pt>
                <c:pt idx="1">
                  <c:v>2024/25</c:v>
                </c:pt>
                <c:pt idx="2">
                  <c:v>2025/26</c:v>
                </c:pt>
                <c:pt idx="3">
                  <c:v>2026/27</c:v>
                </c:pt>
                <c:pt idx="4">
                  <c:v>2027/28</c:v>
                </c:pt>
                <c:pt idx="5">
                  <c:v>2028/29</c:v>
                </c:pt>
              </c:strCache>
            </c:strRef>
          </c:cat>
          <c:val>
            <c:numRef>
              <c:f>'[Pre-release charts - to February 24.xlsx]Autumn Statement Bid'!$E$64:$E$69</c:f>
              <c:numCache>
                <c:formatCode>0.0%</c:formatCode>
                <c:ptCount val="6"/>
                <c:pt idx="0">
                  <c:v>0.581243590938753</c:v>
                </c:pt>
                <c:pt idx="1">
                  <c:v>0.59272599490468247</c:v>
                </c:pt>
                <c:pt idx="2">
                  <c:v>0.6029570562339065</c:v>
                </c:pt>
                <c:pt idx="3">
                  <c:v>0.61213076014178813</c:v>
                </c:pt>
                <c:pt idx="4">
                  <c:v>0.62040296606995726</c:v>
                </c:pt>
                <c:pt idx="5">
                  <c:v>0.62790033554651248</c:v>
                </c:pt>
              </c:numCache>
            </c:numRef>
          </c:val>
          <c:extLst>
            <c:ext xmlns:c16="http://schemas.microsoft.com/office/drawing/2014/chart" uri="{C3380CC4-5D6E-409C-BE32-E72D297353CC}">
              <c16:uniqueId val="{00000001-27CA-4EFB-AE0F-D7232389D692}"/>
            </c:ext>
          </c:extLst>
        </c:ser>
        <c:dLbls>
          <c:showLegendKey val="0"/>
          <c:showVal val="0"/>
          <c:showCatName val="0"/>
          <c:showSerName val="0"/>
          <c:showPercent val="0"/>
          <c:showBubbleSize val="0"/>
        </c:dLbls>
        <c:gapWidth val="150"/>
        <c:overlap val="100"/>
        <c:axId val="1389262336"/>
        <c:axId val="1398253680"/>
      </c:barChart>
      <c:catAx>
        <c:axId val="138926233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98253680"/>
        <c:crosses val="autoZero"/>
        <c:auto val="1"/>
        <c:lblAlgn val="ctr"/>
        <c:lblOffset val="100"/>
        <c:noMultiLvlLbl val="0"/>
      </c:catAx>
      <c:valAx>
        <c:axId val="1398253680"/>
        <c:scaling>
          <c:orientation val="minMax"/>
          <c:max val="0.5"/>
          <c:min val="0.30000000000000004"/>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892623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accent1"/>
      </a:solidFill>
      <a:round/>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b="1" dirty="0"/>
              <a:t>Recovery</a:t>
            </a:r>
            <a:r>
              <a:rPr lang="en-US" b="1" baseline="0" dirty="0"/>
              <a:t> Rate (GAD/PHQ)</a:t>
            </a:r>
            <a:endParaRPr lang="en-US" b="1"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6.5321326585427913E-2"/>
          <c:y val="0.11217970183344758"/>
          <c:w val="0.9077483106675337"/>
          <c:h val="0.73581404509332904"/>
        </c:manualLayout>
      </c:layout>
      <c:barChart>
        <c:barDir val="col"/>
        <c:grouping val="clustered"/>
        <c:varyColors val="0"/>
        <c:ser>
          <c:idx val="0"/>
          <c:order val="0"/>
          <c:tx>
            <c:strRef>
              <c:f>Sheet1!$B$1</c:f>
              <c:strCache>
                <c:ptCount val="1"/>
                <c:pt idx="0">
                  <c:v>No ADSM</c:v>
                </c:pt>
              </c:strCache>
            </c:strRef>
          </c:tx>
          <c:spPr>
            <a:solidFill>
              <a:schemeClr val="accent1"/>
            </a:solidFill>
            <a:ln>
              <a:noFill/>
            </a:ln>
            <a:effectLst/>
          </c:spPr>
          <c:invertIfNegative val="0"/>
          <c:cat>
            <c:strRef>
              <c:f>Sheet1!$A$2:$A$5</c:f>
              <c:strCache>
                <c:ptCount val="4"/>
                <c:pt idx="0">
                  <c:v>PTSD</c:v>
                </c:pt>
                <c:pt idx="1">
                  <c:v>SAD</c:v>
                </c:pt>
                <c:pt idx="2">
                  <c:v>OCD</c:v>
                </c:pt>
                <c:pt idx="3">
                  <c:v>Panic</c:v>
                </c:pt>
              </c:strCache>
            </c:strRef>
          </c:cat>
          <c:val>
            <c:numRef>
              <c:f>Sheet1!$B$2:$B$5</c:f>
              <c:numCache>
                <c:formatCode>General</c:formatCode>
                <c:ptCount val="4"/>
                <c:pt idx="0">
                  <c:v>31.9</c:v>
                </c:pt>
                <c:pt idx="1">
                  <c:v>44.3</c:v>
                </c:pt>
                <c:pt idx="2">
                  <c:v>45.1</c:v>
                </c:pt>
                <c:pt idx="3">
                  <c:v>51.4</c:v>
                </c:pt>
              </c:numCache>
            </c:numRef>
          </c:val>
          <c:extLst>
            <c:ext xmlns:c16="http://schemas.microsoft.com/office/drawing/2014/chart" uri="{C3380CC4-5D6E-409C-BE32-E72D297353CC}">
              <c16:uniqueId val="{00000000-3669-B645-B75E-79D1AC93AC5C}"/>
            </c:ext>
          </c:extLst>
        </c:ser>
        <c:ser>
          <c:idx val="1"/>
          <c:order val="1"/>
          <c:tx>
            <c:strRef>
              <c:f>Sheet1!$C$1</c:f>
              <c:strCache>
                <c:ptCount val="1"/>
                <c:pt idx="0">
                  <c:v>Use ADSM</c:v>
                </c:pt>
              </c:strCache>
            </c:strRef>
          </c:tx>
          <c:spPr>
            <a:solidFill>
              <a:schemeClr val="accent2"/>
            </a:solidFill>
            <a:ln>
              <a:noFill/>
            </a:ln>
            <a:effectLst/>
          </c:spPr>
          <c:invertIfNegative val="0"/>
          <c:cat>
            <c:strRef>
              <c:f>Sheet1!$A$2:$A$5</c:f>
              <c:strCache>
                <c:ptCount val="4"/>
                <c:pt idx="0">
                  <c:v>PTSD</c:v>
                </c:pt>
                <c:pt idx="1">
                  <c:v>SAD</c:v>
                </c:pt>
                <c:pt idx="2">
                  <c:v>OCD</c:v>
                </c:pt>
                <c:pt idx="3">
                  <c:v>Panic</c:v>
                </c:pt>
              </c:strCache>
            </c:strRef>
          </c:cat>
          <c:val>
            <c:numRef>
              <c:f>Sheet1!$C$2:$C$5</c:f>
              <c:numCache>
                <c:formatCode>General</c:formatCode>
                <c:ptCount val="4"/>
                <c:pt idx="0">
                  <c:v>53.4</c:v>
                </c:pt>
                <c:pt idx="1">
                  <c:v>62.7</c:v>
                </c:pt>
                <c:pt idx="2">
                  <c:v>60.1</c:v>
                </c:pt>
                <c:pt idx="3">
                  <c:v>62.6</c:v>
                </c:pt>
              </c:numCache>
            </c:numRef>
          </c:val>
          <c:extLst>
            <c:ext xmlns:c16="http://schemas.microsoft.com/office/drawing/2014/chart" uri="{C3380CC4-5D6E-409C-BE32-E72D297353CC}">
              <c16:uniqueId val="{00000001-3669-B645-B75E-79D1AC93AC5C}"/>
            </c:ext>
          </c:extLst>
        </c:ser>
        <c:dLbls>
          <c:showLegendKey val="0"/>
          <c:showVal val="0"/>
          <c:showCatName val="0"/>
          <c:showSerName val="0"/>
          <c:showPercent val="0"/>
          <c:showBubbleSize val="0"/>
        </c:dLbls>
        <c:gapWidth val="219"/>
        <c:overlap val="-27"/>
        <c:axId val="990305055"/>
        <c:axId val="1781441455"/>
      </c:barChart>
      <c:catAx>
        <c:axId val="9903050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781441455"/>
        <c:crosses val="autoZero"/>
        <c:auto val="1"/>
        <c:lblAlgn val="ctr"/>
        <c:lblOffset val="100"/>
        <c:noMultiLvlLbl val="0"/>
      </c:catAx>
      <c:valAx>
        <c:axId val="1781441455"/>
        <c:scaling>
          <c:orientation val="minMax"/>
          <c:max val="8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90305055"/>
        <c:crosses val="autoZero"/>
        <c:crossBetween val="between"/>
      </c:valAx>
      <c:spPr>
        <a:noFill/>
        <a:ln>
          <a:noFill/>
        </a:ln>
        <a:effectLst/>
      </c:spPr>
    </c:plotArea>
    <c:legend>
      <c:legendPos val="b"/>
      <c:layout>
        <c:manualLayout>
          <c:xMode val="edge"/>
          <c:yMode val="edge"/>
          <c:x val="0.22368069495886228"/>
          <c:y val="0.91914514602547415"/>
          <c:w val="0.55263861008227544"/>
          <c:h val="6.4067784512188031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2200" b="1" i="0" u="none" strike="noStrike" kern="1200" baseline="0">
                <a:solidFill>
                  <a:schemeClr val="dk1">
                    <a:lumMod val="65000"/>
                    <a:lumOff val="35000"/>
                  </a:schemeClr>
                </a:solidFill>
                <a:latin typeface="+mn-lt"/>
                <a:ea typeface="+mn-ea"/>
                <a:cs typeface="+mn-cs"/>
              </a:defRPr>
            </a:pPr>
            <a:r>
              <a:rPr lang="en-GB" dirty="0"/>
              <a:t>Recovery figures, Step 3; 1 year (n=250) </a:t>
            </a:r>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rgbClr val="2C451B"/>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1-813B-4EE9-8B2E-11E7D63CC65F}"/>
              </c:ext>
            </c:extLst>
          </c:dPt>
          <c:dPt>
            <c:idx val="1"/>
            <c:bubble3D val="0"/>
            <c:spPr>
              <a:solidFill>
                <a:srgbClr val="3A5925"/>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3-813B-4EE9-8B2E-11E7D63CC65F}"/>
              </c:ext>
            </c:extLst>
          </c:dPt>
          <c:dPt>
            <c:idx val="2"/>
            <c:bubble3D val="0"/>
            <c:spPr>
              <a:solidFill>
                <a:srgbClr val="4D7731"/>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5-813B-4EE9-8B2E-11E7D63CC65F}"/>
              </c:ext>
            </c:extLst>
          </c:dPt>
          <c:dPt>
            <c:idx val="3"/>
            <c:bubble3D val="0"/>
            <c:spPr>
              <a:solidFill>
                <a:srgbClr val="568838"/>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7-813B-4EE9-8B2E-11E7D63CC65F}"/>
              </c:ext>
            </c:extLst>
          </c:dPt>
          <c:dPt>
            <c:idx val="4"/>
            <c:bubble3D val="0"/>
            <c:spPr>
              <a:solidFill>
                <a:srgbClr val="89C365"/>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9-813B-4EE9-8B2E-11E7D63CC65F}"/>
              </c:ext>
            </c:extLst>
          </c:dPt>
          <c:dPt>
            <c:idx val="5"/>
            <c:bubble3D val="0"/>
            <c:spPr>
              <a:solidFill>
                <a:schemeClr val="accent6">
                  <a:lumMod val="60000"/>
                  <a:lumOff val="40000"/>
                </a:schemeClr>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B-813B-4EE9-8B2E-11E7D63CC65F}"/>
              </c:ext>
            </c:extLst>
          </c:dPt>
          <c:dPt>
            <c:idx val="6"/>
            <c:bubble3D val="0"/>
            <c:spPr>
              <a:solidFill>
                <a:schemeClr val="accent6">
                  <a:lumMod val="40000"/>
                  <a:lumOff val="60000"/>
                </a:schemeClr>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D-813B-4EE9-8B2E-11E7D63CC65F}"/>
              </c:ext>
            </c:extLst>
          </c:dPt>
          <c:dPt>
            <c:idx val="7"/>
            <c:bubble3D val="0"/>
            <c:spPr>
              <a:solidFill>
                <a:schemeClr val="accent6">
                  <a:lumMod val="20000"/>
                  <a:lumOff val="80000"/>
                </a:schemeClr>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F-813B-4EE9-8B2E-11E7D63CC65F}"/>
              </c:ext>
            </c:extLst>
          </c:dPt>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lt1"/>
                    </a:solidFill>
                    <a:latin typeface="+mn-lt"/>
                    <a:ea typeface="+mn-ea"/>
                    <a:cs typeface="+mn-cs"/>
                  </a:defRPr>
                </a:pPr>
                <a:endParaRPr lang="en-US"/>
              </a:p>
            </c:txPr>
            <c:dLblPos val="inEnd"/>
            <c:showLegendKey val="0"/>
            <c:showVal val="0"/>
            <c:showCatName val="1"/>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'[Clinician Performance 21.02.24.xlsx]Charts PFG'!$AK$3:$AK$10</c:f>
              <c:strCache>
                <c:ptCount val="8"/>
                <c:pt idx="0">
                  <c:v>&gt;=60%</c:v>
                </c:pt>
                <c:pt idx="1">
                  <c:v>55-59%</c:v>
                </c:pt>
                <c:pt idx="2">
                  <c:v>50-54%</c:v>
                </c:pt>
                <c:pt idx="3">
                  <c:v>45-49%</c:v>
                </c:pt>
                <c:pt idx="4">
                  <c:v>40-44%</c:v>
                </c:pt>
                <c:pt idx="5">
                  <c:v>35-39%</c:v>
                </c:pt>
                <c:pt idx="6">
                  <c:v>30-34%</c:v>
                </c:pt>
                <c:pt idx="7">
                  <c:v>&lt;30%</c:v>
                </c:pt>
              </c:strCache>
            </c:strRef>
          </c:cat>
          <c:val>
            <c:numRef>
              <c:f>'[Clinician Performance 21.02.24.xlsx]Charts PFG'!$AL$3:$AL$10</c:f>
              <c:numCache>
                <c:formatCode>General</c:formatCode>
                <c:ptCount val="8"/>
                <c:pt idx="0">
                  <c:v>47</c:v>
                </c:pt>
                <c:pt idx="1">
                  <c:v>20</c:v>
                </c:pt>
                <c:pt idx="2">
                  <c:v>17</c:v>
                </c:pt>
                <c:pt idx="3">
                  <c:v>31</c:v>
                </c:pt>
                <c:pt idx="4">
                  <c:v>36</c:v>
                </c:pt>
                <c:pt idx="5">
                  <c:v>27</c:v>
                </c:pt>
                <c:pt idx="6">
                  <c:v>24</c:v>
                </c:pt>
                <c:pt idx="7">
                  <c:v>37</c:v>
                </c:pt>
              </c:numCache>
            </c:numRef>
          </c:val>
          <c:extLst>
            <c:ext xmlns:c16="http://schemas.microsoft.com/office/drawing/2014/chart" uri="{C3380CC4-5D6E-409C-BE32-E72D297353CC}">
              <c16:uniqueId val="{00000010-813B-4EE9-8B2E-11E7D63CC65F}"/>
            </c:ext>
          </c:extLst>
        </c:ser>
        <c:dLbls>
          <c:dLblPos val="inEnd"/>
          <c:showLegendKey val="0"/>
          <c:showVal val="0"/>
          <c:showCatName val="1"/>
          <c:showSerName val="0"/>
          <c:showPercent val="0"/>
          <c:showBubbleSize val="0"/>
          <c:showLeaderLines val="1"/>
        </c:dLbls>
        <c:firstSliceAng val="0"/>
      </c:pieChart>
      <c:spPr>
        <a:noFill/>
        <a:ln>
          <a:noFill/>
        </a:ln>
        <a:effectLst/>
      </c:spPr>
    </c:plotArea>
    <c:legend>
      <c:legendPos val="b"/>
      <c:overlay val="0"/>
      <c:spPr>
        <a:solidFill>
          <a:schemeClr val="lt1">
            <a:alpha val="78000"/>
          </a:schemeClr>
        </a:solidFill>
        <a:ln>
          <a:noFill/>
        </a:ln>
        <a:effectLst/>
      </c:spPr>
      <c:txPr>
        <a:bodyPr rot="0" spcFirstLastPara="1" vertOverflow="ellipsis" vert="horz" wrap="square" anchor="ctr" anchorCtr="1"/>
        <a:lstStyle/>
        <a:p>
          <a:pPr>
            <a:defRPr sz="1800" b="0" i="0" u="none" strike="noStrike" kern="1200" baseline="0">
              <a:solidFill>
                <a:schemeClr val="dk1">
                  <a:lumMod val="65000"/>
                  <a:lumOff val="35000"/>
                </a:schemeClr>
              </a:solidFill>
              <a:latin typeface="+mn-lt"/>
              <a:ea typeface="+mn-ea"/>
              <a:cs typeface="+mn-cs"/>
            </a:defRPr>
          </a:pPr>
          <a:endParaRPr lang="en-US"/>
        </a:p>
      </c:txPr>
    </c:legend>
    <c:plotVisOnly val="1"/>
    <c:dispBlanksAs val="gap"/>
    <c:showDLblsOverMax val="0"/>
  </c:chart>
  <c:spPr>
    <a:pattFill prst="dkDnDiag">
      <a:fgClr>
        <a:schemeClr val="lt1">
          <a:lumMod val="95000"/>
        </a:schemeClr>
      </a:fgClr>
      <a:bgClr>
        <a:schemeClr val="lt1"/>
      </a:bgClr>
    </a:patt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dLbls>
          <c:dLblPos val="inEnd"/>
          <c:showLegendKey val="0"/>
          <c:showVal val="1"/>
          <c:showCatName val="0"/>
          <c:showSerName val="0"/>
          <c:showPercent val="0"/>
          <c:showBubbleSize val="0"/>
        </c:dLbls>
        <c:gapWidth val="1"/>
        <c:axId val="1105115152"/>
        <c:axId val="1105115632"/>
      </c:barChart>
      <c:catAx>
        <c:axId val="11051151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800" b="0" i="0" u="none" strike="noStrike" kern="1200" baseline="0">
                <a:solidFill>
                  <a:schemeClr val="tx1"/>
                </a:solidFill>
                <a:latin typeface="+mn-lt"/>
                <a:ea typeface="+mn-ea"/>
                <a:cs typeface="+mn-cs"/>
              </a:defRPr>
            </a:pPr>
            <a:endParaRPr lang="en-US"/>
          </a:p>
        </c:txPr>
        <c:crossAx val="1105115632"/>
        <c:crossesAt val="0"/>
        <c:auto val="0"/>
        <c:lblAlgn val="ctr"/>
        <c:lblOffset val="100"/>
        <c:noMultiLvlLbl val="0"/>
      </c:catAx>
      <c:valAx>
        <c:axId val="1105115632"/>
        <c:scaling>
          <c:orientation val="minMax"/>
          <c:max val="0.8"/>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1105115152"/>
        <c:crosses val="autoZero"/>
        <c:crossBetween val="between"/>
      </c:valAx>
      <c:spPr>
        <a:gradFill>
          <a:gsLst>
            <a:gs pos="52101">
              <a:srgbClr val="817D7D"/>
            </a:gs>
            <a:gs pos="10504">
              <a:schemeClr val="bg1">
                <a:lumMod val="95000"/>
              </a:schemeClr>
            </a:gs>
            <a:gs pos="20162">
              <a:schemeClr val="bg1">
                <a:lumMod val="95000"/>
              </a:schemeClr>
            </a:gs>
            <a:gs pos="35000">
              <a:schemeClr val="bg1">
                <a:lumMod val="95000"/>
              </a:schemeClr>
            </a:gs>
            <a:gs pos="49000">
              <a:schemeClr val="bg2">
                <a:lumMod val="75000"/>
              </a:schemeClr>
            </a:gs>
            <a:gs pos="72000">
              <a:schemeClr val="bg2">
                <a:lumMod val="25000"/>
              </a:schemeClr>
            </a:gs>
            <a:gs pos="100000">
              <a:schemeClr val="accent1">
                <a:lumMod val="30000"/>
                <a:lumOff val="70000"/>
              </a:schemeClr>
            </a:gs>
          </a:gsLst>
          <a:lin ang="5400000" scaled="1"/>
        </a:gradFill>
        <a:ln w="635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w="9525" cap="flat" cmpd="sng" algn="ctr">
      <a:solidFill>
        <a:schemeClr val="tx1">
          <a:lumMod val="15000"/>
          <a:lumOff val="85000"/>
        </a:schemeClr>
      </a:solidFill>
      <a:round/>
    </a:ln>
    <a:effectLst/>
  </c:spPr>
  <c:txPr>
    <a:bodyPr/>
    <a:lstStyle/>
    <a:p>
      <a:pPr>
        <a:defRPr>
          <a:solidFill>
            <a:schemeClr val="tx1"/>
          </a:solidFill>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6">
                  <a:lumMod val="60000"/>
                  <a:lumOff val="40000"/>
                </a:schemeClr>
              </a:solidFill>
              <a:ln w="19050">
                <a:solidFill>
                  <a:schemeClr val="lt1"/>
                </a:solidFill>
              </a:ln>
              <a:effectLst/>
            </c:spPr>
            <c:extLst>
              <c:ext xmlns:c16="http://schemas.microsoft.com/office/drawing/2014/chart" uri="{C3380CC4-5D6E-409C-BE32-E72D297353CC}">
                <c16:uniqueId val="{00000001-FF45-44EE-863A-7D6E21762930}"/>
              </c:ext>
            </c:extLst>
          </c:dPt>
          <c:dPt>
            <c:idx val="1"/>
            <c:bubble3D val="0"/>
            <c:spPr>
              <a:solidFill>
                <a:srgbClr val="00B0F0"/>
              </a:solidFill>
              <a:ln w="19050">
                <a:solidFill>
                  <a:schemeClr val="lt1"/>
                </a:solidFill>
              </a:ln>
              <a:effectLst/>
            </c:spPr>
            <c:extLst>
              <c:ext xmlns:c16="http://schemas.microsoft.com/office/drawing/2014/chart" uri="{C3380CC4-5D6E-409C-BE32-E72D297353CC}">
                <c16:uniqueId val="{00000003-FF45-44EE-863A-7D6E21762930}"/>
              </c:ext>
            </c:extLst>
          </c:dPt>
          <c:dPt>
            <c:idx val="2"/>
            <c:bubble3D val="0"/>
            <c:spPr>
              <a:solidFill>
                <a:schemeClr val="accent1">
                  <a:lumMod val="75000"/>
                </a:schemeClr>
              </a:solidFill>
              <a:ln w="19050">
                <a:solidFill>
                  <a:schemeClr val="lt1"/>
                </a:solidFill>
              </a:ln>
              <a:effectLst/>
            </c:spPr>
            <c:extLst>
              <c:ext xmlns:c16="http://schemas.microsoft.com/office/drawing/2014/chart" uri="{C3380CC4-5D6E-409C-BE32-E72D297353CC}">
                <c16:uniqueId val="{00000005-FF45-44EE-863A-7D6E21762930}"/>
              </c:ext>
            </c:extLst>
          </c:dPt>
          <c:dPt>
            <c:idx val="3"/>
            <c:bubble3D val="0"/>
            <c:spPr>
              <a:solidFill>
                <a:srgbClr val="FF0000"/>
              </a:solidFill>
              <a:ln w="19050">
                <a:solidFill>
                  <a:schemeClr val="lt1"/>
                </a:solidFill>
              </a:ln>
              <a:effectLst/>
            </c:spPr>
            <c:extLst>
              <c:ext xmlns:c16="http://schemas.microsoft.com/office/drawing/2014/chart" uri="{C3380CC4-5D6E-409C-BE32-E72D297353CC}">
                <c16:uniqueId val="{00000007-FF45-44EE-863A-7D6E21762930}"/>
              </c:ext>
            </c:extLst>
          </c:dPt>
          <c:dPt>
            <c:idx val="4"/>
            <c:bubble3D val="0"/>
            <c:spPr>
              <a:solidFill>
                <a:schemeClr val="accent1">
                  <a:lumMod val="40000"/>
                  <a:lumOff val="60000"/>
                </a:schemeClr>
              </a:solidFill>
              <a:ln w="19050">
                <a:solidFill>
                  <a:schemeClr val="lt1"/>
                </a:solidFill>
              </a:ln>
              <a:effectLst/>
            </c:spPr>
            <c:extLst>
              <c:ext xmlns:c16="http://schemas.microsoft.com/office/drawing/2014/chart" uri="{C3380CC4-5D6E-409C-BE32-E72D297353CC}">
                <c16:uniqueId val="{00000009-FF45-44EE-863A-7D6E21762930}"/>
              </c:ext>
            </c:extLst>
          </c:dPt>
          <c:dPt>
            <c:idx val="5"/>
            <c:bubble3D val="0"/>
            <c:spPr>
              <a:solidFill>
                <a:srgbClr val="FFC000"/>
              </a:solidFill>
              <a:ln w="19050">
                <a:solidFill>
                  <a:schemeClr val="lt1"/>
                </a:solidFill>
              </a:ln>
              <a:effectLst/>
            </c:spPr>
            <c:extLst>
              <c:ext xmlns:c16="http://schemas.microsoft.com/office/drawing/2014/chart" uri="{C3380CC4-5D6E-409C-BE32-E72D297353CC}">
                <c16:uniqueId val="{0000000B-FF45-44EE-863A-7D6E21762930}"/>
              </c:ext>
            </c:extLst>
          </c:dPt>
          <c:dPt>
            <c:idx val="6"/>
            <c:bubble3D val="0"/>
            <c:spPr>
              <a:solidFill>
                <a:schemeClr val="accent4">
                  <a:lumMod val="60000"/>
                  <a:lumOff val="40000"/>
                </a:schemeClr>
              </a:solidFill>
              <a:ln w="19050">
                <a:solidFill>
                  <a:schemeClr val="lt1"/>
                </a:solidFill>
              </a:ln>
              <a:effectLst/>
            </c:spPr>
            <c:extLst>
              <c:ext xmlns:c16="http://schemas.microsoft.com/office/drawing/2014/chart" uri="{C3380CC4-5D6E-409C-BE32-E72D297353CC}">
                <c16:uniqueId val="{0000000D-FF45-44EE-863A-7D6E21762930}"/>
              </c:ext>
            </c:extLst>
          </c:dPt>
          <c:cat>
            <c:strRef>
              <c:f>'Staff high recovery'!$H$12:$H$18</c:f>
              <c:strCache>
                <c:ptCount val="7"/>
                <c:pt idx="0">
                  <c:v>Bolton</c:v>
                </c:pt>
                <c:pt idx="1">
                  <c:v>Central </c:v>
                </c:pt>
                <c:pt idx="2">
                  <c:v>North</c:v>
                </c:pt>
                <c:pt idx="3">
                  <c:v>Salford</c:v>
                </c:pt>
                <c:pt idx="4">
                  <c:v>South</c:v>
                </c:pt>
                <c:pt idx="5">
                  <c:v>Trafford</c:v>
                </c:pt>
                <c:pt idx="6">
                  <c:v>Wigan</c:v>
                </c:pt>
              </c:strCache>
            </c:strRef>
          </c:cat>
          <c:val>
            <c:numRef>
              <c:f>'Staff high recovery'!$I$12:$I$18</c:f>
              <c:numCache>
                <c:formatCode>General</c:formatCode>
                <c:ptCount val="7"/>
                <c:pt idx="0">
                  <c:v>5</c:v>
                </c:pt>
                <c:pt idx="1">
                  <c:v>17</c:v>
                </c:pt>
                <c:pt idx="2">
                  <c:v>10</c:v>
                </c:pt>
                <c:pt idx="3">
                  <c:v>15</c:v>
                </c:pt>
                <c:pt idx="4">
                  <c:v>14</c:v>
                </c:pt>
                <c:pt idx="5">
                  <c:v>24</c:v>
                </c:pt>
                <c:pt idx="6">
                  <c:v>10</c:v>
                </c:pt>
              </c:numCache>
            </c:numRef>
          </c:val>
          <c:extLst>
            <c:ext xmlns:c16="http://schemas.microsoft.com/office/drawing/2014/chart" uri="{C3380CC4-5D6E-409C-BE32-E72D297353CC}">
              <c16:uniqueId val="{0000000E-FF45-44EE-863A-7D6E21762930}"/>
            </c:ext>
          </c:extLst>
        </c:ser>
        <c:dLbls>
          <c:showLegendKey val="0"/>
          <c:showVal val="0"/>
          <c:showCatName val="0"/>
          <c:showSerName val="0"/>
          <c:showPercent val="0"/>
          <c:showBubbleSize val="0"/>
          <c:showLeaderLines val="1"/>
        </c:dLbls>
        <c:firstSliceAng val="0"/>
      </c:pieChart>
      <c:spPr>
        <a:noFill/>
        <a:ln>
          <a:noFill/>
        </a:ln>
        <a:effectLst/>
      </c:spPr>
    </c:plotArea>
    <c:legend>
      <c:legendPos val="r"/>
      <c:layout>
        <c:manualLayout>
          <c:xMode val="edge"/>
          <c:yMode val="edge"/>
          <c:x val="0.87305084260587618"/>
          <c:y val="0"/>
          <c:w val="0.1102824893604404"/>
          <c:h val="1"/>
        </c:manualLayout>
      </c:layout>
      <c:overlay val="0"/>
      <c:spPr>
        <a:solidFill>
          <a:schemeClr val="lt1">
            <a:alpha val="50000"/>
          </a:schemeClr>
        </a:solidFill>
        <a:ln>
          <a:noFill/>
        </a:ln>
        <a:effectLst/>
      </c:spPr>
      <c:txPr>
        <a:bodyPr rot="0" spcFirstLastPara="1" vertOverflow="ellipsis" vert="horz" wrap="square" anchor="ctr" anchorCtr="1"/>
        <a:lstStyle/>
        <a:p>
          <a:pPr>
            <a:defRPr sz="1800" b="0" i="0" u="none" strike="noStrike" kern="1200" baseline="0">
              <a:solidFill>
                <a:schemeClr val="dk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pattFill prst="dkDnDiag">
      <a:fgClr>
        <a:schemeClr val="lt1"/>
      </a:fgClr>
      <a:bgClr>
        <a:schemeClr val="dk1">
          <a:lumMod val="10000"/>
          <a:lumOff val="90000"/>
        </a:schemeClr>
      </a:bgClr>
    </a:patt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spPr>
            <a:solidFill>
              <a:schemeClr val="accent6">
                <a:lumMod val="60000"/>
                <a:lumOff val="40000"/>
              </a:schemeClr>
            </a:solidFill>
            <a:ln>
              <a:solidFill>
                <a:schemeClr val="bg1">
                  <a:lumMod val="50000"/>
                </a:schemeClr>
              </a:solidFill>
            </a:ln>
          </c:spPr>
          <c:invertIfNegative val="0"/>
          <c:dPt>
            <c:idx val="0"/>
            <c:invertIfNegative val="0"/>
            <c:bubble3D val="0"/>
            <c:spPr>
              <a:pattFill prst="dkDnDiag">
                <a:fgClr>
                  <a:schemeClr val="accent6">
                    <a:lumMod val="75000"/>
                  </a:schemeClr>
                </a:fgClr>
                <a:bgClr>
                  <a:schemeClr val="bg1"/>
                </a:bgClr>
              </a:pattFill>
              <a:ln>
                <a:solidFill>
                  <a:schemeClr val="bg1">
                    <a:lumMod val="50000"/>
                  </a:schemeClr>
                </a:solidFill>
              </a:ln>
              <a:effectLst/>
              <a:scene3d>
                <a:camera prst="orthographicFront"/>
                <a:lightRig rig="threePt" dir="t"/>
              </a:scene3d>
              <a:sp3d prstMaterial="matte">
                <a:bevelT/>
              </a:sp3d>
            </c:spPr>
            <c:extLst>
              <c:ext xmlns:c16="http://schemas.microsoft.com/office/drawing/2014/chart" uri="{C3380CC4-5D6E-409C-BE32-E72D297353CC}">
                <c16:uniqueId val="{00000001-3F12-410F-BE26-F5BF6232CBA4}"/>
              </c:ext>
            </c:extLst>
          </c:dPt>
          <c:dPt>
            <c:idx val="1"/>
            <c:invertIfNegative val="0"/>
            <c:bubble3D val="0"/>
            <c:spPr>
              <a:pattFill prst="dkHorz">
                <a:fgClr>
                  <a:schemeClr val="accent6">
                    <a:lumMod val="75000"/>
                  </a:schemeClr>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03-3F12-410F-BE26-F5BF6232CBA4}"/>
              </c:ext>
            </c:extLst>
          </c:dPt>
          <c:dPt>
            <c:idx val="2"/>
            <c:invertIfNegative val="0"/>
            <c:bubble3D val="0"/>
            <c:spPr>
              <a:pattFill prst="dkDnDiag">
                <a:fgClr>
                  <a:schemeClr val="accent6">
                    <a:lumMod val="75000"/>
                  </a:schemeClr>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05-3F12-410F-BE26-F5BF6232CBA4}"/>
              </c:ext>
            </c:extLst>
          </c:dPt>
          <c:dPt>
            <c:idx val="3"/>
            <c:invertIfNegative val="0"/>
            <c:bubble3D val="0"/>
            <c:spPr>
              <a:pattFill prst="dkDnDiag">
                <a:fgClr>
                  <a:schemeClr val="accent6">
                    <a:lumMod val="75000"/>
                  </a:schemeClr>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07-3F12-410F-BE26-F5BF6232CBA4}"/>
              </c:ext>
            </c:extLst>
          </c:dPt>
          <c:dPt>
            <c:idx val="4"/>
            <c:invertIfNegative val="0"/>
            <c:bubble3D val="0"/>
            <c:spPr>
              <a:pattFill prst="dkDnDiag">
                <a:fgClr>
                  <a:schemeClr val="accent6">
                    <a:lumMod val="75000"/>
                  </a:schemeClr>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09-3F12-410F-BE26-F5BF6232CBA4}"/>
              </c:ext>
            </c:extLst>
          </c:dPt>
          <c:dPt>
            <c:idx val="5"/>
            <c:invertIfNegative val="0"/>
            <c:bubble3D val="0"/>
            <c:spPr>
              <a:pattFill prst="dkDnDiag">
                <a:fgClr>
                  <a:schemeClr val="accent6">
                    <a:lumMod val="75000"/>
                  </a:schemeClr>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0B-3F12-410F-BE26-F5BF6232CBA4}"/>
              </c:ext>
            </c:extLst>
          </c:dPt>
          <c:dPt>
            <c:idx val="6"/>
            <c:invertIfNegative val="0"/>
            <c:bubble3D val="0"/>
            <c:spPr>
              <a:pattFill prst="dkDnDiag">
                <a:fgClr>
                  <a:schemeClr val="accent6">
                    <a:lumMod val="75000"/>
                  </a:schemeClr>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0D-3F12-410F-BE26-F5BF6232CBA4}"/>
              </c:ext>
            </c:extLst>
          </c:dPt>
          <c:dPt>
            <c:idx val="7"/>
            <c:invertIfNegative val="0"/>
            <c:bubble3D val="0"/>
            <c:spPr>
              <a:pattFill prst="dkHorz">
                <a:fgClr>
                  <a:schemeClr val="accent6">
                    <a:lumMod val="75000"/>
                  </a:schemeClr>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0F-3F12-410F-BE26-F5BF6232CBA4}"/>
              </c:ext>
            </c:extLst>
          </c:dPt>
          <c:dPt>
            <c:idx val="8"/>
            <c:invertIfNegative val="0"/>
            <c:bubble3D val="0"/>
            <c:spPr>
              <a:pattFill prst="dkDnDiag">
                <a:fgClr>
                  <a:schemeClr val="accent6">
                    <a:lumMod val="75000"/>
                  </a:schemeClr>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11-3F12-410F-BE26-F5BF6232CBA4}"/>
              </c:ext>
            </c:extLst>
          </c:dPt>
          <c:dPt>
            <c:idx val="9"/>
            <c:invertIfNegative val="0"/>
            <c:bubble3D val="0"/>
            <c:spPr>
              <a:pattFill prst="dkDnDiag">
                <a:fgClr>
                  <a:schemeClr val="accent6">
                    <a:lumMod val="75000"/>
                  </a:schemeClr>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13-3F12-410F-BE26-F5BF6232CBA4}"/>
              </c:ext>
            </c:extLst>
          </c:dPt>
          <c:dPt>
            <c:idx val="10"/>
            <c:invertIfNegative val="0"/>
            <c:bubble3D val="0"/>
            <c:spPr>
              <a:pattFill prst="dkDnDiag">
                <a:fgClr>
                  <a:schemeClr val="accent6">
                    <a:lumMod val="75000"/>
                  </a:schemeClr>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15-3F12-410F-BE26-F5BF6232CBA4}"/>
              </c:ext>
            </c:extLst>
          </c:dPt>
          <c:dPt>
            <c:idx val="11"/>
            <c:invertIfNegative val="0"/>
            <c:bubble3D val="0"/>
            <c:spPr>
              <a:pattFill prst="dkDnDiag">
                <a:fgClr>
                  <a:schemeClr val="accent6">
                    <a:lumMod val="75000"/>
                  </a:schemeClr>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17-3F12-410F-BE26-F5BF6232CBA4}"/>
              </c:ext>
            </c:extLst>
          </c:dPt>
          <c:dPt>
            <c:idx val="12"/>
            <c:invertIfNegative val="0"/>
            <c:bubble3D val="0"/>
            <c:spPr>
              <a:pattFill prst="dkDnDiag">
                <a:fgClr>
                  <a:schemeClr val="accent6">
                    <a:lumMod val="75000"/>
                  </a:schemeClr>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19-3F12-410F-BE26-F5BF6232CBA4}"/>
              </c:ext>
            </c:extLst>
          </c:dPt>
          <c:dPt>
            <c:idx val="13"/>
            <c:invertIfNegative val="0"/>
            <c:bubble3D val="0"/>
            <c:spPr>
              <a:pattFill prst="dkDnDiag">
                <a:fgClr>
                  <a:schemeClr val="accent6">
                    <a:lumMod val="75000"/>
                  </a:schemeClr>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1B-3F12-410F-BE26-F5BF6232CBA4}"/>
              </c:ext>
            </c:extLst>
          </c:dPt>
          <c:dPt>
            <c:idx val="14"/>
            <c:invertIfNegative val="0"/>
            <c:bubble3D val="0"/>
            <c:spPr>
              <a:pattFill prst="dkHorz">
                <a:fgClr>
                  <a:schemeClr val="accent6">
                    <a:lumMod val="75000"/>
                  </a:schemeClr>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1D-3F12-410F-BE26-F5BF6232CBA4}"/>
              </c:ext>
            </c:extLst>
          </c:dPt>
          <c:dPt>
            <c:idx val="15"/>
            <c:invertIfNegative val="0"/>
            <c:bubble3D val="0"/>
            <c:spPr>
              <a:pattFill prst="dkDnDiag">
                <a:fgClr>
                  <a:srgbClr val="FFC000"/>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1F-3F12-410F-BE26-F5BF6232CBA4}"/>
              </c:ext>
            </c:extLst>
          </c:dPt>
          <c:dPt>
            <c:idx val="16"/>
            <c:invertIfNegative val="0"/>
            <c:bubble3D val="0"/>
            <c:spPr>
              <a:pattFill prst="dkDnDiag">
                <a:fgClr>
                  <a:srgbClr val="FFC000"/>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21-3F12-410F-BE26-F5BF6232CBA4}"/>
              </c:ext>
            </c:extLst>
          </c:dPt>
          <c:dPt>
            <c:idx val="17"/>
            <c:invertIfNegative val="0"/>
            <c:bubble3D val="0"/>
            <c:spPr>
              <a:pattFill prst="dkDnDiag">
                <a:fgClr>
                  <a:srgbClr val="FFC000"/>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23-3F12-410F-BE26-F5BF6232CBA4}"/>
              </c:ext>
            </c:extLst>
          </c:dPt>
          <c:dPt>
            <c:idx val="18"/>
            <c:invertIfNegative val="0"/>
            <c:bubble3D val="0"/>
            <c:spPr>
              <a:pattFill prst="dkDnDiag">
                <a:fgClr>
                  <a:srgbClr val="FFC000"/>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25-3F12-410F-BE26-F5BF6232CBA4}"/>
              </c:ext>
            </c:extLst>
          </c:dPt>
          <c:dPt>
            <c:idx val="19"/>
            <c:invertIfNegative val="0"/>
            <c:bubble3D val="0"/>
            <c:spPr>
              <a:pattFill prst="dkDnDiag">
                <a:fgClr>
                  <a:srgbClr val="FFC000"/>
                </a:fgClr>
                <a:bgClr>
                  <a:schemeClr val="bg1"/>
                </a:bgClr>
              </a:pattFill>
              <a:ln>
                <a:solidFill>
                  <a:schemeClr val="bg1">
                    <a:lumMod val="50000"/>
                  </a:schemeClr>
                </a:solidFill>
              </a:ln>
              <a:effectLst>
                <a:outerShdw blurRad="50800" dist="127000" dir="16200000" rotWithShape="0">
                  <a:srgbClr val="FFC000">
                    <a:alpha val="40000"/>
                  </a:srgbClr>
                </a:outerShdw>
              </a:effectLst>
              <a:scene3d>
                <a:camera prst="orthographicFront"/>
                <a:lightRig rig="threePt" dir="t"/>
              </a:scene3d>
              <a:sp3d>
                <a:bevelT/>
              </a:sp3d>
            </c:spPr>
            <c:extLst>
              <c:ext xmlns:c16="http://schemas.microsoft.com/office/drawing/2014/chart" uri="{C3380CC4-5D6E-409C-BE32-E72D297353CC}">
                <c16:uniqueId val="{00000027-3F12-410F-BE26-F5BF6232CBA4}"/>
              </c:ext>
            </c:extLst>
          </c:dPt>
          <c:dPt>
            <c:idx val="20"/>
            <c:invertIfNegative val="0"/>
            <c:bubble3D val="0"/>
            <c:spPr>
              <a:pattFill prst="dkDnDiag">
                <a:fgClr>
                  <a:srgbClr val="FFC000"/>
                </a:fgClr>
                <a:bgClr>
                  <a:schemeClr val="bg1"/>
                </a:bgClr>
              </a:pattFill>
              <a:ln w="9525">
                <a:solidFill>
                  <a:schemeClr val="bg1">
                    <a:lumMod val="50000"/>
                  </a:schemeClr>
                </a:solidFill>
              </a:ln>
              <a:effectLst>
                <a:outerShdw blurRad="50800" dist="127000" dir="16200000" rotWithShape="0">
                  <a:srgbClr val="FFC000">
                    <a:alpha val="40000"/>
                  </a:srgbClr>
                </a:outerShdw>
              </a:effectLst>
              <a:scene3d>
                <a:camera prst="orthographicFront"/>
                <a:lightRig rig="threePt" dir="t"/>
              </a:scene3d>
              <a:sp3d>
                <a:bevelT/>
              </a:sp3d>
            </c:spPr>
            <c:extLst>
              <c:ext xmlns:c16="http://schemas.microsoft.com/office/drawing/2014/chart" uri="{C3380CC4-5D6E-409C-BE32-E72D297353CC}">
                <c16:uniqueId val="{00000029-3F12-410F-BE26-F5BF6232CBA4}"/>
              </c:ext>
            </c:extLst>
          </c:dPt>
          <c:dPt>
            <c:idx val="21"/>
            <c:invertIfNegative val="0"/>
            <c:bubble3D val="0"/>
            <c:spPr>
              <a:pattFill prst="dkDnDiag">
                <a:fgClr>
                  <a:srgbClr val="FFC000"/>
                </a:fgClr>
                <a:bgClr>
                  <a:schemeClr val="bg1"/>
                </a:bgClr>
              </a:pattFill>
              <a:ln w="9525">
                <a:solidFill>
                  <a:schemeClr val="bg1">
                    <a:lumMod val="50000"/>
                    <a:alpha val="97000"/>
                  </a:schemeClr>
                </a:solidFill>
              </a:ln>
              <a:effectLst>
                <a:outerShdw blurRad="50800" dist="127000" dir="16200000" rotWithShape="0">
                  <a:srgbClr val="FFC000">
                    <a:alpha val="40000"/>
                  </a:srgbClr>
                </a:outerShdw>
              </a:effectLst>
              <a:scene3d>
                <a:camera prst="orthographicFront"/>
                <a:lightRig rig="threePt" dir="t"/>
              </a:scene3d>
              <a:sp3d>
                <a:bevelT/>
              </a:sp3d>
            </c:spPr>
            <c:extLst>
              <c:ext xmlns:c16="http://schemas.microsoft.com/office/drawing/2014/chart" uri="{C3380CC4-5D6E-409C-BE32-E72D297353CC}">
                <c16:uniqueId val="{0000002B-3F12-410F-BE26-F5BF6232CBA4}"/>
              </c:ext>
            </c:extLst>
          </c:dPt>
          <c:dPt>
            <c:idx val="22"/>
            <c:invertIfNegative val="0"/>
            <c:bubble3D val="0"/>
            <c:spPr>
              <a:pattFill prst="dkDnDiag">
                <a:fgClr>
                  <a:srgbClr val="FFC000"/>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2D-3F12-410F-BE26-F5BF6232CBA4}"/>
              </c:ext>
            </c:extLst>
          </c:dPt>
          <c:dPt>
            <c:idx val="23"/>
            <c:invertIfNegative val="0"/>
            <c:bubble3D val="0"/>
            <c:spPr>
              <a:pattFill prst="dkDnDiag">
                <a:fgClr>
                  <a:srgbClr val="FFC000"/>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2F-3F12-410F-BE26-F5BF6232CBA4}"/>
              </c:ext>
            </c:extLst>
          </c:dPt>
          <c:dPt>
            <c:idx val="24"/>
            <c:invertIfNegative val="0"/>
            <c:bubble3D val="0"/>
            <c:spPr>
              <a:pattFill prst="dkHorz">
                <a:fgClr>
                  <a:srgbClr val="FFC000"/>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31-3F12-410F-BE26-F5BF6232CBA4}"/>
              </c:ext>
            </c:extLst>
          </c:dPt>
          <c:dPt>
            <c:idx val="25"/>
            <c:invertIfNegative val="0"/>
            <c:bubble3D val="0"/>
            <c:spPr>
              <a:pattFill prst="dkDnDiag">
                <a:fgClr>
                  <a:srgbClr val="FFC000"/>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33-3F12-410F-BE26-F5BF6232CBA4}"/>
              </c:ext>
            </c:extLst>
          </c:dPt>
          <c:dPt>
            <c:idx val="26"/>
            <c:invertIfNegative val="0"/>
            <c:bubble3D val="0"/>
            <c:spPr>
              <a:pattFill prst="dkDnDiag">
                <a:fgClr>
                  <a:srgbClr val="FFC000"/>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35-3F12-410F-BE26-F5BF6232CBA4}"/>
              </c:ext>
            </c:extLst>
          </c:dPt>
          <c:dPt>
            <c:idx val="27"/>
            <c:invertIfNegative val="0"/>
            <c:bubble3D val="0"/>
            <c:spPr>
              <a:pattFill prst="dkDnDiag">
                <a:fgClr>
                  <a:srgbClr val="FFC000"/>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37-3F12-410F-BE26-F5BF6232CBA4}"/>
              </c:ext>
            </c:extLst>
          </c:dPt>
          <c:dPt>
            <c:idx val="28"/>
            <c:invertIfNegative val="0"/>
            <c:bubble3D val="0"/>
            <c:spPr>
              <a:pattFill prst="dkDnDiag">
                <a:fgClr>
                  <a:srgbClr val="BA331C"/>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39-3F12-410F-BE26-F5BF6232CBA4}"/>
              </c:ext>
            </c:extLst>
          </c:dPt>
          <c:dPt>
            <c:idx val="29"/>
            <c:invertIfNegative val="0"/>
            <c:bubble3D val="0"/>
            <c:spPr>
              <a:pattFill prst="dkHorz">
                <a:fgClr>
                  <a:srgbClr val="BA331C"/>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3B-3F12-410F-BE26-F5BF6232CBA4}"/>
              </c:ext>
            </c:extLst>
          </c:dPt>
          <c:dPt>
            <c:idx val="30"/>
            <c:invertIfNegative val="0"/>
            <c:bubble3D val="0"/>
            <c:spPr>
              <a:pattFill prst="dkDnDiag">
                <a:fgClr>
                  <a:srgbClr val="C00000"/>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3D-3F12-410F-BE26-F5BF6232CBA4}"/>
              </c:ext>
            </c:extLst>
          </c:dPt>
          <c:dPt>
            <c:idx val="31"/>
            <c:invertIfNegative val="0"/>
            <c:bubble3D val="0"/>
            <c:spPr>
              <a:pattFill prst="dkHorz">
                <a:fgClr>
                  <a:srgbClr val="C00000"/>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3F-3F12-410F-BE26-F5BF6232CBA4}"/>
              </c:ext>
            </c:extLst>
          </c:dPt>
          <c:dPt>
            <c:idx val="32"/>
            <c:invertIfNegative val="0"/>
            <c:bubble3D val="0"/>
            <c:spPr>
              <a:pattFill prst="dkDnDiag">
                <a:fgClr>
                  <a:srgbClr val="C00000"/>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41-3F12-410F-BE26-F5BF6232CBA4}"/>
              </c:ext>
            </c:extLst>
          </c:dPt>
          <c:dPt>
            <c:idx val="33"/>
            <c:invertIfNegative val="0"/>
            <c:bubble3D val="0"/>
            <c:spPr>
              <a:pattFill prst="dkHorz">
                <a:fgClr>
                  <a:srgbClr val="C00000"/>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43-3F12-410F-BE26-F5BF6232CBA4}"/>
              </c:ext>
            </c:extLst>
          </c:dPt>
          <c:dPt>
            <c:idx val="34"/>
            <c:invertIfNegative val="0"/>
            <c:bubble3D val="0"/>
            <c:spPr>
              <a:pattFill prst="dkDnDiag">
                <a:fgClr>
                  <a:srgbClr val="C00000"/>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45-3F12-410F-BE26-F5BF6232CBA4}"/>
              </c:ext>
            </c:extLst>
          </c:dPt>
          <c:dPt>
            <c:idx val="35"/>
            <c:invertIfNegative val="0"/>
            <c:bubble3D val="0"/>
            <c:spPr>
              <a:pattFill prst="dkDnDiag">
                <a:fgClr>
                  <a:srgbClr val="C00000"/>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47-3F12-410F-BE26-F5BF6232CBA4}"/>
              </c:ext>
            </c:extLst>
          </c:dPt>
          <c:dPt>
            <c:idx val="36"/>
            <c:invertIfNegative val="0"/>
            <c:bubble3D val="0"/>
            <c:spPr>
              <a:pattFill prst="dkHorz">
                <a:fgClr>
                  <a:srgbClr val="C00000"/>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49-3F12-410F-BE26-F5BF6232CBA4}"/>
              </c:ext>
            </c:extLst>
          </c:dPt>
          <c:dPt>
            <c:idx val="37"/>
            <c:invertIfNegative val="0"/>
            <c:bubble3D val="0"/>
            <c:spPr>
              <a:pattFill prst="dkDnDiag">
                <a:fgClr>
                  <a:srgbClr val="C00000"/>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4B-3F12-410F-BE26-F5BF6232CBA4}"/>
              </c:ext>
            </c:extLst>
          </c:dPt>
          <c:dPt>
            <c:idx val="38"/>
            <c:invertIfNegative val="0"/>
            <c:bubble3D val="0"/>
            <c:spPr>
              <a:pattFill prst="dkDnDiag">
                <a:fgClr>
                  <a:srgbClr val="C00000"/>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4D-3F12-410F-BE26-F5BF6232CBA4}"/>
              </c:ext>
            </c:extLst>
          </c:dPt>
          <c:dPt>
            <c:idx val="39"/>
            <c:invertIfNegative val="0"/>
            <c:bubble3D val="0"/>
            <c:spPr>
              <a:pattFill prst="dkDnDiag">
                <a:fgClr>
                  <a:srgbClr val="C00000"/>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4F-3F12-410F-BE26-F5BF6232CBA4}"/>
              </c:ext>
            </c:extLst>
          </c:dPt>
          <c:dPt>
            <c:idx val="40"/>
            <c:invertIfNegative val="0"/>
            <c:bubble3D val="0"/>
            <c:spPr>
              <a:pattFill prst="dkHorz">
                <a:fgClr>
                  <a:srgbClr val="C00000"/>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51-3F12-410F-BE26-F5BF6232CBA4}"/>
              </c:ext>
            </c:extLst>
          </c:dPt>
          <c:dPt>
            <c:idx val="41"/>
            <c:invertIfNegative val="0"/>
            <c:bubble3D val="0"/>
            <c:spPr>
              <a:pattFill prst="dkHorz">
                <a:fgClr>
                  <a:srgbClr val="C00000"/>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53-3F12-410F-BE26-F5BF6232CBA4}"/>
              </c:ext>
            </c:extLst>
          </c:dPt>
          <c:dPt>
            <c:idx val="42"/>
            <c:invertIfNegative val="0"/>
            <c:bubble3D val="0"/>
            <c:spPr>
              <a:pattFill prst="dkDnDiag">
                <a:fgClr>
                  <a:srgbClr val="C00000"/>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55-3F12-410F-BE26-F5BF6232CBA4}"/>
              </c:ext>
            </c:extLst>
          </c:dPt>
          <c:dPt>
            <c:idx val="43"/>
            <c:invertIfNegative val="0"/>
            <c:bubble3D val="0"/>
            <c:spPr>
              <a:pattFill prst="dkDnDiag">
                <a:fgClr>
                  <a:srgbClr val="C00000"/>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57-3F12-410F-BE26-F5BF6232CBA4}"/>
              </c:ext>
            </c:extLst>
          </c:dPt>
          <c:dPt>
            <c:idx val="44"/>
            <c:invertIfNegative val="0"/>
            <c:bubble3D val="0"/>
            <c:spPr>
              <a:pattFill prst="dkHorz">
                <a:fgClr>
                  <a:srgbClr val="C00000"/>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59-3F12-410F-BE26-F5BF6232CBA4}"/>
              </c:ext>
            </c:extLst>
          </c:dPt>
          <c:dPt>
            <c:idx val="45"/>
            <c:invertIfNegative val="0"/>
            <c:bubble3D val="0"/>
            <c:spPr>
              <a:pattFill prst="dkHorz">
                <a:fgClr>
                  <a:srgbClr val="C00000"/>
                </a:fgClr>
                <a:bgClr>
                  <a:schemeClr val="bg1"/>
                </a:bgClr>
              </a:pattFill>
              <a:ln>
                <a:solidFill>
                  <a:schemeClr val="bg1">
                    <a:lumMod val="50000"/>
                  </a:schemeClr>
                </a:solidFill>
              </a:ln>
              <a:effectLst/>
              <a:scene3d>
                <a:camera prst="orthographicFront"/>
                <a:lightRig rig="threePt" dir="t"/>
              </a:scene3d>
              <a:sp3d>
                <a:bevelT/>
              </a:sp3d>
            </c:spPr>
            <c:extLst>
              <c:ext xmlns:c16="http://schemas.microsoft.com/office/drawing/2014/chart" uri="{C3380CC4-5D6E-409C-BE32-E72D297353CC}">
                <c16:uniqueId val="{0000005B-3F12-410F-BE26-F5BF6232CBA4}"/>
              </c:ext>
            </c:extLst>
          </c:dPt>
          <c:dLbls>
            <c:delete val="1"/>
          </c:dLbls>
          <c:cat>
            <c:strRef>
              <c:f>'[Clinician Performance 21.02.24.xlsx]Charts PFG'!$A$2:$A$47</c:f>
              <c:strCache>
                <c:ptCount val="46"/>
                <c:pt idx="0">
                  <c:v>CBT1</c:v>
                </c:pt>
                <c:pt idx="1">
                  <c:v>Coun1</c:v>
                </c:pt>
                <c:pt idx="2">
                  <c:v>CBT2</c:v>
                </c:pt>
                <c:pt idx="3">
                  <c:v>CBT3</c:v>
                </c:pt>
                <c:pt idx="4">
                  <c:v>CBT4</c:v>
                </c:pt>
                <c:pt idx="5">
                  <c:v>CBT5</c:v>
                </c:pt>
                <c:pt idx="6">
                  <c:v>CBT6</c:v>
                </c:pt>
                <c:pt idx="7">
                  <c:v>Coun2</c:v>
                </c:pt>
                <c:pt idx="8">
                  <c:v>CBT7</c:v>
                </c:pt>
                <c:pt idx="9">
                  <c:v>CBT8</c:v>
                </c:pt>
                <c:pt idx="10">
                  <c:v>CBT9</c:v>
                </c:pt>
                <c:pt idx="11">
                  <c:v>CBT10</c:v>
                </c:pt>
                <c:pt idx="12">
                  <c:v>CBT11</c:v>
                </c:pt>
                <c:pt idx="13">
                  <c:v>CBT12</c:v>
                </c:pt>
                <c:pt idx="14">
                  <c:v>Coun3</c:v>
                </c:pt>
                <c:pt idx="15">
                  <c:v>CBT13</c:v>
                </c:pt>
                <c:pt idx="16">
                  <c:v>CBT14</c:v>
                </c:pt>
                <c:pt idx="17">
                  <c:v>CBT15</c:v>
                </c:pt>
                <c:pt idx="18">
                  <c:v>CBT16</c:v>
                </c:pt>
                <c:pt idx="19">
                  <c:v>CBT17</c:v>
                </c:pt>
                <c:pt idx="20">
                  <c:v>CBT18</c:v>
                </c:pt>
                <c:pt idx="21">
                  <c:v>CBT19</c:v>
                </c:pt>
                <c:pt idx="22">
                  <c:v>CBT20</c:v>
                </c:pt>
                <c:pt idx="23">
                  <c:v>CBT21</c:v>
                </c:pt>
                <c:pt idx="24">
                  <c:v>Coun4</c:v>
                </c:pt>
                <c:pt idx="25">
                  <c:v>CBT22</c:v>
                </c:pt>
                <c:pt idx="26">
                  <c:v>CBT23</c:v>
                </c:pt>
                <c:pt idx="27">
                  <c:v>CBT24</c:v>
                </c:pt>
                <c:pt idx="28">
                  <c:v>CBT25</c:v>
                </c:pt>
                <c:pt idx="29">
                  <c:v>Coun5</c:v>
                </c:pt>
                <c:pt idx="30">
                  <c:v>CBT26</c:v>
                </c:pt>
                <c:pt idx="31">
                  <c:v>Coun6</c:v>
                </c:pt>
                <c:pt idx="32">
                  <c:v>CBT27</c:v>
                </c:pt>
                <c:pt idx="33">
                  <c:v>Coun7</c:v>
                </c:pt>
                <c:pt idx="34">
                  <c:v>CBT28</c:v>
                </c:pt>
                <c:pt idx="35">
                  <c:v>CBT29</c:v>
                </c:pt>
                <c:pt idx="36">
                  <c:v>Coun8</c:v>
                </c:pt>
                <c:pt idx="37">
                  <c:v>CBT30</c:v>
                </c:pt>
                <c:pt idx="38">
                  <c:v>CBT31</c:v>
                </c:pt>
                <c:pt idx="39">
                  <c:v>CBT32</c:v>
                </c:pt>
                <c:pt idx="40">
                  <c:v>Coun9</c:v>
                </c:pt>
                <c:pt idx="41">
                  <c:v>Coun10</c:v>
                </c:pt>
                <c:pt idx="42">
                  <c:v>CBT33</c:v>
                </c:pt>
                <c:pt idx="43">
                  <c:v>CBT34</c:v>
                </c:pt>
                <c:pt idx="44">
                  <c:v>Coun11</c:v>
                </c:pt>
                <c:pt idx="45">
                  <c:v>Coun12</c:v>
                </c:pt>
              </c:strCache>
            </c:strRef>
          </c:cat>
          <c:val>
            <c:numRef>
              <c:f>'[Clinician Performance 21.02.24.xlsx]Charts PFG'!$B$2:$B$47</c:f>
              <c:numCache>
                <c:formatCode>0%</c:formatCode>
                <c:ptCount val="46"/>
                <c:pt idx="0">
                  <c:v>0.6774</c:v>
                </c:pt>
                <c:pt idx="1">
                  <c:v>0.66669999999999996</c:v>
                </c:pt>
                <c:pt idx="2">
                  <c:v>0.65380000000000005</c:v>
                </c:pt>
                <c:pt idx="3">
                  <c:v>0.6341</c:v>
                </c:pt>
                <c:pt idx="4">
                  <c:v>0.63160000000000005</c:v>
                </c:pt>
                <c:pt idx="5">
                  <c:v>0.62</c:v>
                </c:pt>
                <c:pt idx="6">
                  <c:v>0.61539999999999995</c:v>
                </c:pt>
                <c:pt idx="7">
                  <c:v>0.61109999999999998</c:v>
                </c:pt>
                <c:pt idx="8">
                  <c:v>0.6</c:v>
                </c:pt>
                <c:pt idx="9">
                  <c:v>0.56410000000000005</c:v>
                </c:pt>
                <c:pt idx="10">
                  <c:v>0.55559999999999998</c:v>
                </c:pt>
                <c:pt idx="11">
                  <c:v>0.54</c:v>
                </c:pt>
                <c:pt idx="12">
                  <c:v>0.52939999999999998</c:v>
                </c:pt>
                <c:pt idx="13">
                  <c:v>0.5</c:v>
                </c:pt>
                <c:pt idx="14">
                  <c:v>0.5</c:v>
                </c:pt>
                <c:pt idx="15">
                  <c:v>0.47060000000000002</c:v>
                </c:pt>
                <c:pt idx="16">
                  <c:v>0.46810000000000002</c:v>
                </c:pt>
                <c:pt idx="17">
                  <c:v>0.45710000000000001</c:v>
                </c:pt>
                <c:pt idx="18">
                  <c:v>0.4516</c:v>
                </c:pt>
                <c:pt idx="19">
                  <c:v>0.44440000000000002</c:v>
                </c:pt>
                <c:pt idx="20">
                  <c:v>0.44440000000000002</c:v>
                </c:pt>
                <c:pt idx="21">
                  <c:v>0.44190000000000002</c:v>
                </c:pt>
                <c:pt idx="22">
                  <c:v>0.43480000000000002</c:v>
                </c:pt>
                <c:pt idx="23">
                  <c:v>0.42859999999999998</c:v>
                </c:pt>
                <c:pt idx="24">
                  <c:v>0.42859999999999998</c:v>
                </c:pt>
                <c:pt idx="25">
                  <c:v>0.42</c:v>
                </c:pt>
                <c:pt idx="26">
                  <c:v>0.41670000000000001</c:v>
                </c:pt>
                <c:pt idx="27">
                  <c:v>0.41460000000000002</c:v>
                </c:pt>
                <c:pt idx="28">
                  <c:v>0.39290000000000003</c:v>
                </c:pt>
                <c:pt idx="29">
                  <c:v>0.3871</c:v>
                </c:pt>
                <c:pt idx="30">
                  <c:v>0.3846</c:v>
                </c:pt>
                <c:pt idx="31">
                  <c:v>0.37930000000000003</c:v>
                </c:pt>
                <c:pt idx="32">
                  <c:v>0.36840000000000001</c:v>
                </c:pt>
                <c:pt idx="33">
                  <c:v>0.35849999999999999</c:v>
                </c:pt>
                <c:pt idx="34">
                  <c:v>0.3488</c:v>
                </c:pt>
                <c:pt idx="35">
                  <c:v>0.31819999999999998</c:v>
                </c:pt>
                <c:pt idx="36">
                  <c:v>0.31709999999999999</c:v>
                </c:pt>
                <c:pt idx="37">
                  <c:v>0.30769999999999997</c:v>
                </c:pt>
                <c:pt idx="38">
                  <c:v>0.30299999999999999</c:v>
                </c:pt>
                <c:pt idx="39">
                  <c:v>0.28570000000000001</c:v>
                </c:pt>
                <c:pt idx="40">
                  <c:v>0.27779999999999999</c:v>
                </c:pt>
                <c:pt idx="41">
                  <c:v>0.27779999999999999</c:v>
                </c:pt>
                <c:pt idx="42">
                  <c:v>0.26090000000000002</c:v>
                </c:pt>
                <c:pt idx="43">
                  <c:v>0.24440000000000001</c:v>
                </c:pt>
                <c:pt idx="44">
                  <c:v>0.21049999999999999</c:v>
                </c:pt>
                <c:pt idx="45">
                  <c:v>0.19439999999999999</c:v>
                </c:pt>
              </c:numCache>
            </c:numRef>
          </c:val>
          <c:extLst>
            <c:ext xmlns:c16="http://schemas.microsoft.com/office/drawing/2014/chart" uri="{C3380CC4-5D6E-409C-BE32-E72D297353CC}">
              <c16:uniqueId val="{0000005C-3F12-410F-BE26-F5BF6232CBA4}"/>
            </c:ext>
          </c:extLst>
        </c:ser>
        <c:dLbls>
          <c:dLblPos val="inEnd"/>
          <c:showLegendKey val="0"/>
          <c:showVal val="1"/>
          <c:showCatName val="0"/>
          <c:showSerName val="0"/>
          <c:showPercent val="0"/>
          <c:showBubbleSize val="0"/>
        </c:dLbls>
        <c:gapWidth val="1"/>
        <c:axId val="1105115152"/>
        <c:axId val="1105115632"/>
      </c:barChart>
      <c:catAx>
        <c:axId val="11051151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800" b="0" i="0" u="none" strike="noStrike" kern="1200" baseline="0">
                <a:solidFill>
                  <a:schemeClr val="tx1"/>
                </a:solidFill>
                <a:latin typeface="+mn-lt"/>
                <a:ea typeface="+mn-ea"/>
                <a:cs typeface="+mn-cs"/>
              </a:defRPr>
            </a:pPr>
            <a:endParaRPr lang="en-US"/>
          </a:p>
        </c:txPr>
        <c:crossAx val="1105115632"/>
        <c:crossesAt val="0"/>
        <c:auto val="0"/>
        <c:lblAlgn val="ctr"/>
        <c:lblOffset val="100"/>
        <c:noMultiLvlLbl val="0"/>
      </c:catAx>
      <c:valAx>
        <c:axId val="1105115632"/>
        <c:scaling>
          <c:orientation val="minMax"/>
          <c:max val="0.8"/>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1105115152"/>
        <c:crosses val="autoZero"/>
        <c:crossBetween val="between"/>
      </c:valAx>
      <c:spPr>
        <a:gradFill>
          <a:gsLst>
            <a:gs pos="52101">
              <a:srgbClr val="817D7D"/>
            </a:gs>
            <a:gs pos="10504">
              <a:schemeClr val="bg1">
                <a:lumMod val="95000"/>
              </a:schemeClr>
            </a:gs>
            <a:gs pos="20162">
              <a:schemeClr val="bg1">
                <a:lumMod val="95000"/>
              </a:schemeClr>
            </a:gs>
            <a:gs pos="35000">
              <a:schemeClr val="bg1">
                <a:lumMod val="95000"/>
              </a:schemeClr>
            </a:gs>
            <a:gs pos="49000">
              <a:schemeClr val="bg2">
                <a:lumMod val="75000"/>
              </a:schemeClr>
            </a:gs>
            <a:gs pos="72000">
              <a:schemeClr val="bg2">
                <a:lumMod val="25000"/>
              </a:schemeClr>
            </a:gs>
            <a:gs pos="100000">
              <a:schemeClr val="accent1">
                <a:lumMod val="30000"/>
                <a:lumOff val="70000"/>
              </a:schemeClr>
            </a:gs>
          </a:gsLst>
          <a:lin ang="5400000" scaled="1"/>
        </a:gradFill>
        <a:ln w="635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w="9525" cap="flat" cmpd="sng" algn="ctr">
      <a:solidFill>
        <a:schemeClr val="tx1">
          <a:lumMod val="15000"/>
          <a:lumOff val="85000"/>
        </a:schemeClr>
      </a:solidFill>
      <a:round/>
    </a:ln>
    <a:effectLst/>
  </c:spPr>
  <c:txPr>
    <a:bodyPr/>
    <a:lstStyle/>
    <a:p>
      <a:pPr>
        <a:defRPr>
          <a:solidFill>
            <a:schemeClr val="tx1"/>
          </a:solidFill>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sz="2600" b="1" dirty="0"/>
              <a:t>Recovery</a:t>
            </a:r>
            <a:r>
              <a:rPr lang="en-GB" sz="2600" b="1" baseline="0" dirty="0"/>
              <a:t> variation</a:t>
            </a:r>
            <a:endParaRPr lang="en-GB" sz="2600" b="1"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Strongly agree </c:v>
                </c:pt>
              </c:strCache>
            </c:strRef>
          </c:tx>
          <c:spPr>
            <a:solidFill>
              <a:schemeClr val="accent2">
                <a:tint val="5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It is important to me that my clients reach recovery  </c:v>
                </c:pt>
                <c:pt idx="1">
                  <c:v>I think it is important to address marked variation in recovery achieved by different practitioners</c:v>
                </c:pt>
              </c:strCache>
            </c:strRef>
          </c:cat>
          <c:val>
            <c:numRef>
              <c:f>Sheet1!$B$2:$B$3</c:f>
              <c:numCache>
                <c:formatCode>0%</c:formatCode>
                <c:ptCount val="2"/>
                <c:pt idx="0">
                  <c:v>0.3</c:v>
                </c:pt>
                <c:pt idx="1">
                  <c:v>0.11</c:v>
                </c:pt>
              </c:numCache>
            </c:numRef>
          </c:val>
          <c:extLst>
            <c:ext xmlns:c16="http://schemas.microsoft.com/office/drawing/2014/chart" uri="{C3380CC4-5D6E-409C-BE32-E72D297353CC}">
              <c16:uniqueId val="{00000000-D8EC-4D33-A91A-FFBF955171EB}"/>
            </c:ext>
          </c:extLst>
        </c:ser>
        <c:ser>
          <c:idx val="1"/>
          <c:order val="1"/>
          <c:tx>
            <c:strRef>
              <c:f>Sheet1!$C$1</c:f>
              <c:strCache>
                <c:ptCount val="1"/>
                <c:pt idx="0">
                  <c:v>Agree</c:v>
                </c:pt>
              </c:strCache>
            </c:strRef>
          </c:tx>
          <c:spPr>
            <a:solidFill>
              <a:schemeClr val="accent2">
                <a:tint val="7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It is important to me that my clients reach recovery  </c:v>
                </c:pt>
                <c:pt idx="1">
                  <c:v>I think it is important to address marked variation in recovery achieved by different practitioners</c:v>
                </c:pt>
              </c:strCache>
            </c:strRef>
          </c:cat>
          <c:val>
            <c:numRef>
              <c:f>Sheet1!$C$2:$C$3</c:f>
              <c:numCache>
                <c:formatCode>0%</c:formatCode>
                <c:ptCount val="2"/>
                <c:pt idx="0">
                  <c:v>0.54</c:v>
                </c:pt>
                <c:pt idx="1">
                  <c:v>0.56000000000000005</c:v>
                </c:pt>
              </c:numCache>
            </c:numRef>
          </c:val>
          <c:extLst>
            <c:ext xmlns:c16="http://schemas.microsoft.com/office/drawing/2014/chart" uri="{C3380CC4-5D6E-409C-BE32-E72D297353CC}">
              <c16:uniqueId val="{00000001-D8EC-4D33-A91A-FFBF955171EB}"/>
            </c:ext>
          </c:extLst>
        </c:ser>
        <c:ser>
          <c:idx val="2"/>
          <c:order val="2"/>
          <c:tx>
            <c:strRef>
              <c:f>Sheet1!$D$1</c:f>
              <c:strCache>
                <c:ptCount val="1"/>
                <c:pt idx="0">
                  <c:v>Neither agree nor disagree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It is important to me that my clients reach recovery  </c:v>
                </c:pt>
                <c:pt idx="1">
                  <c:v>I think it is important to address marked variation in recovery achieved by different practitioners</c:v>
                </c:pt>
              </c:strCache>
            </c:strRef>
          </c:cat>
          <c:val>
            <c:numRef>
              <c:f>Sheet1!$D$2:$D$3</c:f>
              <c:numCache>
                <c:formatCode>0%</c:formatCode>
                <c:ptCount val="2"/>
                <c:pt idx="0">
                  <c:v>0.12</c:v>
                </c:pt>
                <c:pt idx="1">
                  <c:v>0.25</c:v>
                </c:pt>
              </c:numCache>
            </c:numRef>
          </c:val>
          <c:extLst>
            <c:ext xmlns:c16="http://schemas.microsoft.com/office/drawing/2014/chart" uri="{C3380CC4-5D6E-409C-BE32-E72D297353CC}">
              <c16:uniqueId val="{00000003-D8EC-4D33-A91A-FFBF955171EB}"/>
            </c:ext>
          </c:extLst>
        </c:ser>
        <c:ser>
          <c:idx val="3"/>
          <c:order val="3"/>
          <c:tx>
            <c:strRef>
              <c:f>Sheet1!$E$1</c:f>
              <c:strCache>
                <c:ptCount val="1"/>
                <c:pt idx="0">
                  <c:v>Disagree</c:v>
                </c:pt>
              </c:strCache>
            </c:strRef>
          </c:tx>
          <c:spPr>
            <a:solidFill>
              <a:schemeClr val="accent2">
                <a:shade val="76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It is important to me that my clients reach recovery  </c:v>
                </c:pt>
                <c:pt idx="1">
                  <c:v>I think it is important to address marked variation in recovery achieved by different practitioners</c:v>
                </c:pt>
              </c:strCache>
            </c:strRef>
          </c:cat>
          <c:val>
            <c:numRef>
              <c:f>Sheet1!$E$2:$E$3</c:f>
              <c:numCache>
                <c:formatCode>0%</c:formatCode>
                <c:ptCount val="2"/>
                <c:pt idx="0">
                  <c:v>0.02</c:v>
                </c:pt>
                <c:pt idx="1">
                  <c:v>0.05</c:v>
                </c:pt>
              </c:numCache>
            </c:numRef>
          </c:val>
          <c:extLst>
            <c:ext xmlns:c16="http://schemas.microsoft.com/office/drawing/2014/chart" uri="{C3380CC4-5D6E-409C-BE32-E72D297353CC}">
              <c16:uniqueId val="{00000004-D8EC-4D33-A91A-FFBF955171EB}"/>
            </c:ext>
          </c:extLst>
        </c:ser>
        <c:ser>
          <c:idx val="4"/>
          <c:order val="4"/>
          <c:tx>
            <c:strRef>
              <c:f>Sheet1!$F$1</c:f>
              <c:strCache>
                <c:ptCount val="1"/>
                <c:pt idx="0">
                  <c:v>Strongly disagree</c:v>
                </c:pt>
              </c:strCache>
            </c:strRef>
          </c:tx>
          <c:spPr>
            <a:solidFill>
              <a:schemeClr val="accent2">
                <a:shade val="53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It is important to me that my clients reach recovery  </c:v>
                </c:pt>
                <c:pt idx="1">
                  <c:v>I think it is important to address marked variation in recovery achieved by different practitioners</c:v>
                </c:pt>
              </c:strCache>
            </c:strRef>
          </c:cat>
          <c:val>
            <c:numRef>
              <c:f>Sheet1!$F$2:$F$3</c:f>
              <c:numCache>
                <c:formatCode>0%</c:formatCode>
                <c:ptCount val="2"/>
                <c:pt idx="0">
                  <c:v>0.02</c:v>
                </c:pt>
                <c:pt idx="1">
                  <c:v>0.04</c:v>
                </c:pt>
              </c:numCache>
            </c:numRef>
          </c:val>
          <c:extLst>
            <c:ext xmlns:c16="http://schemas.microsoft.com/office/drawing/2014/chart" uri="{C3380CC4-5D6E-409C-BE32-E72D297353CC}">
              <c16:uniqueId val="{00000000-9CFB-44D9-B3EF-B610485DDBE4}"/>
            </c:ext>
          </c:extLst>
        </c:ser>
        <c:dLbls>
          <c:dLblPos val="outEnd"/>
          <c:showLegendKey val="0"/>
          <c:showVal val="1"/>
          <c:showCatName val="0"/>
          <c:showSerName val="0"/>
          <c:showPercent val="0"/>
          <c:showBubbleSize val="0"/>
        </c:dLbls>
        <c:gapWidth val="219"/>
        <c:axId val="931248175"/>
        <c:axId val="931234255"/>
      </c:barChart>
      <c:catAx>
        <c:axId val="9312481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en-US"/>
          </a:p>
        </c:txPr>
        <c:crossAx val="931234255"/>
        <c:crosses val="autoZero"/>
        <c:auto val="1"/>
        <c:lblAlgn val="ctr"/>
        <c:lblOffset val="100"/>
        <c:noMultiLvlLbl val="0"/>
      </c:catAx>
      <c:valAx>
        <c:axId val="931234255"/>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3124817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br>
              <a:rPr lang="en-US" sz="2600" baseline="0" dirty="0"/>
            </a:br>
            <a:r>
              <a:rPr lang="en-US" sz="2000" baseline="0" dirty="0"/>
              <a:t>To what extent do you think that variation in recovery, </a:t>
            </a:r>
            <a:r>
              <a:rPr lang="en-US" sz="2000" i="1" baseline="0" dirty="0"/>
              <a:t>between practitioners</a:t>
            </a:r>
            <a:r>
              <a:rPr lang="en-US" sz="2000" baseline="0" dirty="0"/>
              <a:t>, </a:t>
            </a:r>
          </a:p>
          <a:p>
            <a:pPr>
              <a:defRPr/>
            </a:pPr>
            <a:r>
              <a:rPr lang="en-US" sz="2000" baseline="0" dirty="0"/>
              <a:t>is explained by:</a:t>
            </a:r>
            <a:endParaRPr lang="en-GB" sz="2000" baseline="0" dirty="0"/>
          </a:p>
        </c:rich>
      </c:tx>
      <c:layout>
        <c:manualLayout>
          <c:xMode val="edge"/>
          <c:yMode val="edge"/>
          <c:x val="0.10756943089975188"/>
          <c:y val="1.9358946195848513E-2"/>
        </c:manualLayout>
      </c:layout>
      <c:overlay val="0"/>
      <c:spPr>
        <a:noFill/>
        <a:ln>
          <a:noFill/>
        </a:ln>
        <a:effectLst/>
      </c:spPr>
      <c:txPr>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Sheet1!$B$1</c:f>
              <c:strCache>
                <c:ptCount val="1"/>
                <c:pt idx="0">
                  <c:v>To a great extent</c:v>
                </c:pt>
              </c:strCache>
            </c:strRef>
          </c:tx>
          <c:spPr>
            <a:solidFill>
              <a:schemeClr val="accent2">
                <a:tint val="5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Patient Factors</c:v>
                </c:pt>
                <c:pt idx="1">
                  <c:v>Patient disengagement</c:v>
                </c:pt>
                <c:pt idx="2">
                  <c:v>Service factors</c:v>
                </c:pt>
                <c:pt idx="3">
                  <c:v>Practitioner factors related to training</c:v>
                </c:pt>
                <c:pt idx="4">
                  <c:v>Practitioner factors unrelated to training</c:v>
                </c:pt>
                <c:pt idx="5">
                  <c:v>Practitioner factors related to personal wellbeing</c:v>
                </c:pt>
              </c:strCache>
            </c:strRef>
          </c:cat>
          <c:val>
            <c:numRef>
              <c:f>Sheet1!$B$2:$B$7</c:f>
              <c:numCache>
                <c:formatCode>0%</c:formatCode>
                <c:ptCount val="6"/>
                <c:pt idx="0">
                  <c:v>0.57999999999999996</c:v>
                </c:pt>
                <c:pt idx="1">
                  <c:v>0.37</c:v>
                </c:pt>
                <c:pt idx="2">
                  <c:v>0.25</c:v>
                </c:pt>
                <c:pt idx="3">
                  <c:v>0.23</c:v>
                </c:pt>
                <c:pt idx="4">
                  <c:v>0.18</c:v>
                </c:pt>
                <c:pt idx="5">
                  <c:v>0.16</c:v>
                </c:pt>
              </c:numCache>
            </c:numRef>
          </c:val>
          <c:extLst>
            <c:ext xmlns:c16="http://schemas.microsoft.com/office/drawing/2014/chart" uri="{C3380CC4-5D6E-409C-BE32-E72D297353CC}">
              <c16:uniqueId val="{00000000-1BA1-4048-9211-717DAF13E7C8}"/>
            </c:ext>
          </c:extLst>
        </c:ser>
        <c:ser>
          <c:idx val="1"/>
          <c:order val="1"/>
          <c:tx>
            <c:strRef>
              <c:f>Sheet1!$C$1</c:f>
              <c:strCache>
                <c:ptCount val="1"/>
                <c:pt idx="0">
                  <c:v>To a large extent</c:v>
                </c:pt>
              </c:strCache>
            </c:strRef>
          </c:tx>
          <c:spPr>
            <a:solidFill>
              <a:schemeClr val="accent2">
                <a:tint val="7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Patient Factors</c:v>
                </c:pt>
                <c:pt idx="1">
                  <c:v>Patient disengagement</c:v>
                </c:pt>
                <c:pt idx="2">
                  <c:v>Service factors</c:v>
                </c:pt>
                <c:pt idx="3">
                  <c:v>Practitioner factors related to training</c:v>
                </c:pt>
                <c:pt idx="4">
                  <c:v>Practitioner factors unrelated to training</c:v>
                </c:pt>
                <c:pt idx="5">
                  <c:v>Practitioner factors related to personal wellbeing</c:v>
                </c:pt>
              </c:strCache>
            </c:strRef>
          </c:cat>
          <c:val>
            <c:numRef>
              <c:f>Sheet1!$C$2:$C$7</c:f>
              <c:numCache>
                <c:formatCode>0%</c:formatCode>
                <c:ptCount val="6"/>
                <c:pt idx="0">
                  <c:v>0.33</c:v>
                </c:pt>
                <c:pt idx="1">
                  <c:v>0.35</c:v>
                </c:pt>
                <c:pt idx="2">
                  <c:v>0.3</c:v>
                </c:pt>
                <c:pt idx="3">
                  <c:v>0.37</c:v>
                </c:pt>
                <c:pt idx="4">
                  <c:v>0.4</c:v>
                </c:pt>
                <c:pt idx="5">
                  <c:v>0.28000000000000003</c:v>
                </c:pt>
              </c:numCache>
            </c:numRef>
          </c:val>
          <c:extLst>
            <c:ext xmlns:c16="http://schemas.microsoft.com/office/drawing/2014/chart" uri="{C3380CC4-5D6E-409C-BE32-E72D297353CC}">
              <c16:uniqueId val="{00000001-1BA1-4048-9211-717DAF13E7C8}"/>
            </c:ext>
          </c:extLst>
        </c:ser>
        <c:ser>
          <c:idx val="2"/>
          <c:order val="2"/>
          <c:tx>
            <c:strRef>
              <c:f>Sheet1!$D$1</c:f>
              <c:strCache>
                <c:ptCount val="1"/>
                <c:pt idx="0">
                  <c:v>Somewhat</c:v>
                </c:pt>
              </c:strCache>
            </c:strRef>
          </c:tx>
          <c:spPr>
            <a:solidFill>
              <a:schemeClr val="accent2"/>
            </a:solidFill>
            <a:ln>
              <a:noFill/>
            </a:ln>
            <a:effectLst/>
          </c:spPr>
          <c:invertIfNegative val="0"/>
          <c:cat>
            <c:strRef>
              <c:f>Sheet1!$A$2:$A$7</c:f>
              <c:strCache>
                <c:ptCount val="6"/>
                <c:pt idx="0">
                  <c:v>Patient Factors</c:v>
                </c:pt>
                <c:pt idx="1">
                  <c:v>Patient disengagement</c:v>
                </c:pt>
                <c:pt idx="2">
                  <c:v>Service factors</c:v>
                </c:pt>
                <c:pt idx="3">
                  <c:v>Practitioner factors related to training</c:v>
                </c:pt>
                <c:pt idx="4">
                  <c:v>Practitioner factors unrelated to training</c:v>
                </c:pt>
                <c:pt idx="5">
                  <c:v>Practitioner factors related to personal wellbeing</c:v>
                </c:pt>
              </c:strCache>
            </c:strRef>
          </c:cat>
          <c:val>
            <c:numRef>
              <c:f>Sheet1!$D$2:$D$7</c:f>
              <c:numCache>
                <c:formatCode>0%</c:formatCode>
                <c:ptCount val="6"/>
                <c:pt idx="0">
                  <c:v>0.09</c:v>
                </c:pt>
                <c:pt idx="1">
                  <c:v>0.19</c:v>
                </c:pt>
                <c:pt idx="2">
                  <c:v>0.26</c:v>
                </c:pt>
                <c:pt idx="3">
                  <c:v>0.26</c:v>
                </c:pt>
                <c:pt idx="4">
                  <c:v>0.25</c:v>
                </c:pt>
                <c:pt idx="5">
                  <c:v>0.35</c:v>
                </c:pt>
              </c:numCache>
            </c:numRef>
          </c:val>
          <c:extLst>
            <c:ext xmlns:c16="http://schemas.microsoft.com/office/drawing/2014/chart" uri="{C3380CC4-5D6E-409C-BE32-E72D297353CC}">
              <c16:uniqueId val="{00000002-1BA1-4048-9211-717DAF13E7C8}"/>
            </c:ext>
          </c:extLst>
        </c:ser>
        <c:ser>
          <c:idx val="3"/>
          <c:order val="3"/>
          <c:tx>
            <c:strRef>
              <c:f>Sheet1!$E$1</c:f>
              <c:strCache>
                <c:ptCount val="1"/>
                <c:pt idx="0">
                  <c:v>A little</c:v>
                </c:pt>
              </c:strCache>
            </c:strRef>
          </c:tx>
          <c:spPr>
            <a:solidFill>
              <a:schemeClr val="accent2">
                <a:shade val="76000"/>
              </a:schemeClr>
            </a:solidFill>
            <a:ln>
              <a:noFill/>
            </a:ln>
            <a:effectLst/>
          </c:spPr>
          <c:invertIfNegative val="0"/>
          <c:cat>
            <c:strRef>
              <c:f>Sheet1!$A$2:$A$7</c:f>
              <c:strCache>
                <c:ptCount val="6"/>
                <c:pt idx="0">
                  <c:v>Patient Factors</c:v>
                </c:pt>
                <c:pt idx="1">
                  <c:v>Patient disengagement</c:v>
                </c:pt>
                <c:pt idx="2">
                  <c:v>Service factors</c:v>
                </c:pt>
                <c:pt idx="3">
                  <c:v>Practitioner factors related to training</c:v>
                </c:pt>
                <c:pt idx="4">
                  <c:v>Practitioner factors unrelated to training</c:v>
                </c:pt>
                <c:pt idx="5">
                  <c:v>Practitioner factors related to personal wellbeing</c:v>
                </c:pt>
              </c:strCache>
            </c:strRef>
          </c:cat>
          <c:val>
            <c:numRef>
              <c:f>Sheet1!$E$2:$E$7</c:f>
              <c:numCache>
                <c:formatCode>0%</c:formatCode>
                <c:ptCount val="6"/>
                <c:pt idx="1">
                  <c:v>7.0000000000000007E-2</c:v>
                </c:pt>
                <c:pt idx="2">
                  <c:v>0.16</c:v>
                </c:pt>
                <c:pt idx="3">
                  <c:v>0.12</c:v>
                </c:pt>
                <c:pt idx="4">
                  <c:v>0.12</c:v>
                </c:pt>
                <c:pt idx="5">
                  <c:v>0.14000000000000001</c:v>
                </c:pt>
              </c:numCache>
            </c:numRef>
          </c:val>
          <c:extLst>
            <c:ext xmlns:c16="http://schemas.microsoft.com/office/drawing/2014/chart" uri="{C3380CC4-5D6E-409C-BE32-E72D297353CC}">
              <c16:uniqueId val="{00000003-1BA1-4048-9211-717DAF13E7C8}"/>
            </c:ext>
          </c:extLst>
        </c:ser>
        <c:ser>
          <c:idx val="4"/>
          <c:order val="4"/>
          <c:tx>
            <c:strRef>
              <c:f>Sheet1!$F$1</c:f>
              <c:strCache>
                <c:ptCount val="1"/>
                <c:pt idx="0">
                  <c:v>Not at all</c:v>
                </c:pt>
              </c:strCache>
            </c:strRef>
          </c:tx>
          <c:spPr>
            <a:solidFill>
              <a:schemeClr val="accent2">
                <a:shade val="53000"/>
              </a:schemeClr>
            </a:solidFill>
            <a:ln>
              <a:noFill/>
            </a:ln>
            <a:effectLst/>
          </c:spPr>
          <c:invertIfNegative val="0"/>
          <c:cat>
            <c:strRef>
              <c:f>Sheet1!$A$2:$A$7</c:f>
              <c:strCache>
                <c:ptCount val="6"/>
                <c:pt idx="0">
                  <c:v>Patient Factors</c:v>
                </c:pt>
                <c:pt idx="1">
                  <c:v>Patient disengagement</c:v>
                </c:pt>
                <c:pt idx="2">
                  <c:v>Service factors</c:v>
                </c:pt>
                <c:pt idx="3">
                  <c:v>Practitioner factors related to training</c:v>
                </c:pt>
                <c:pt idx="4">
                  <c:v>Practitioner factors unrelated to training</c:v>
                </c:pt>
                <c:pt idx="5">
                  <c:v>Practitioner factors related to personal wellbeing</c:v>
                </c:pt>
              </c:strCache>
            </c:strRef>
          </c:cat>
          <c:val>
            <c:numRef>
              <c:f>Sheet1!$F$2:$F$7</c:f>
              <c:numCache>
                <c:formatCode>0%</c:formatCode>
                <c:ptCount val="6"/>
                <c:pt idx="1">
                  <c:v>0.02</c:v>
                </c:pt>
                <c:pt idx="2">
                  <c:v>0.04</c:v>
                </c:pt>
                <c:pt idx="3">
                  <c:v>0.02</c:v>
                </c:pt>
                <c:pt idx="4">
                  <c:v>0.05</c:v>
                </c:pt>
                <c:pt idx="5">
                  <c:v>7.0000000000000007E-2</c:v>
                </c:pt>
              </c:numCache>
            </c:numRef>
          </c:val>
          <c:extLst>
            <c:ext xmlns:c16="http://schemas.microsoft.com/office/drawing/2014/chart" uri="{C3380CC4-5D6E-409C-BE32-E72D297353CC}">
              <c16:uniqueId val="{00000004-1BA1-4048-9211-717DAF13E7C8}"/>
            </c:ext>
          </c:extLst>
        </c:ser>
        <c:dLbls>
          <c:showLegendKey val="0"/>
          <c:showVal val="0"/>
          <c:showCatName val="0"/>
          <c:showSerName val="0"/>
          <c:showPercent val="0"/>
          <c:showBubbleSize val="0"/>
        </c:dLbls>
        <c:gapWidth val="150"/>
        <c:overlap val="100"/>
        <c:axId val="819059359"/>
        <c:axId val="773726079"/>
      </c:barChart>
      <c:catAx>
        <c:axId val="8190593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773726079"/>
        <c:crosses val="autoZero"/>
        <c:auto val="1"/>
        <c:lblAlgn val="ctr"/>
        <c:lblOffset val="100"/>
        <c:noMultiLvlLbl val="0"/>
      </c:catAx>
      <c:valAx>
        <c:axId val="773726079"/>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81905935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baseline="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withinLinearReversed" id="22">
  <a:schemeClr val="accent2"/>
</cs:colorStyle>
</file>

<file path=ppt/charts/colors11.xml><?xml version="1.0" encoding="utf-8"?>
<cs:colorStyle xmlns:cs="http://schemas.microsoft.com/office/drawing/2012/chartStyle" xmlns:a="http://schemas.openxmlformats.org/drawingml/2006/main" meth="withinLinearReversed" id="22">
  <a:schemeClr val="accent2"/>
</cs:colorStyle>
</file>

<file path=ppt/charts/colors12.xml><?xml version="1.0" encoding="utf-8"?>
<cs:colorStyle xmlns:cs="http://schemas.microsoft.com/office/drawing/2012/chartStyle" xmlns:a="http://schemas.openxmlformats.org/drawingml/2006/main" meth="withinLinearReversed" id="22">
  <a:schemeClr val="accent2"/>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withinLinearReversed" id="25">
  <a:schemeClr val="accent5"/>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withinLinearReversed" id="22">
  <a:schemeClr val="accent2"/>
</cs:colorStyle>
</file>

<file path=ppt/charts/colors9.xml><?xml version="1.0" encoding="utf-8"?>
<cs:colorStyle xmlns:cs="http://schemas.microsoft.com/office/drawing/2012/chartStyle" xmlns:a="http://schemas.openxmlformats.org/drawingml/2006/main" meth="withinLinearReversed" id="22">
  <a:schemeClr val="accent2"/>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11.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12.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1197" kern="1200"/>
  </cs:axisTitle>
  <cs:categoryAxis>
    <cs:lnRef idx="0"/>
    <cs:fillRef idx="0"/>
    <cs:effectRef idx="0"/>
    <cs:fontRef idx="minor">
      <a:schemeClr val="dk1">
        <a:lumMod val="65000"/>
        <a:lumOff val="35000"/>
      </a:schemeClr>
    </cs:fontRef>
    <cs:defRPr sz="1197"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1197"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22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6">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cap="none" spc="0" normalizeH="0" baseline="0"/>
  </cs:categoryAxis>
  <cs:chartArea>
    <cs:lnRef idx="0"/>
    <cs:fillRef idx="0"/>
    <cs:effectRef idx="0"/>
    <cs:fontRef idx="minor">
      <a:schemeClr val="dk1"/>
    </cs:fontRef>
    <cs:spPr>
      <a:pattFill prst="dkDnDiag">
        <a:fgClr>
          <a:schemeClr val="lt1"/>
        </a:fgClr>
        <a:bgClr>
          <a:schemeClr val="dk1">
            <a:lumMod val="10000"/>
            <a:lumOff val="90000"/>
          </a:schemeClr>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19050">
        <a:solidFill>
          <a:schemeClr val="lt1"/>
        </a:solidFill>
      </a:ln>
    </cs:spPr>
  </cs:dataPoint>
  <cs:dataPoint3D>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50800">
        <a:solidFill>
          <a:schemeClr val="lt1"/>
        </a:solidFill>
      </a:ln>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50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2.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37.svg"/><Relationship Id="rId1" Type="http://schemas.openxmlformats.org/officeDocument/2006/relationships/image" Target="../media/image36.png"/><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svg"/></Relationships>
</file>

<file path=ppt/diagrams/_rels/data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svg"/><Relationship Id="rId1" Type="http://schemas.openxmlformats.org/officeDocument/2006/relationships/image" Target="../media/image73.png"/><Relationship Id="rId4" Type="http://schemas.openxmlformats.org/officeDocument/2006/relationships/image" Target="../media/image76.svg"/></Relationships>
</file>

<file path=ppt/diagrams/_rels/drawing2.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37.svg"/><Relationship Id="rId1" Type="http://schemas.openxmlformats.org/officeDocument/2006/relationships/image" Target="../media/image36.png"/><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svg"/></Relationships>
</file>

<file path=ppt/diagrams/_rels/drawing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svg"/><Relationship Id="rId1" Type="http://schemas.openxmlformats.org/officeDocument/2006/relationships/image" Target="../media/image73.png"/><Relationship Id="rId4" Type="http://schemas.openxmlformats.org/officeDocument/2006/relationships/image" Target="../media/image76.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23B08A-66A4-41E6-B3C6-6093606A8E44}"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en-GB"/>
        </a:p>
      </dgm:t>
    </dgm:pt>
    <dgm:pt modelId="{DBF2935F-6A24-4069-93DB-FE313420A965}" type="pres">
      <dgm:prSet presAssocID="{E723B08A-66A4-41E6-B3C6-6093606A8E44}" presName="Name0" presStyleCnt="0">
        <dgm:presLayoutVars>
          <dgm:dir/>
          <dgm:resizeHandles val="exact"/>
        </dgm:presLayoutVars>
      </dgm:prSet>
      <dgm:spPr/>
    </dgm:pt>
  </dgm:ptLst>
  <dgm:cxnLst>
    <dgm:cxn modelId="{FFA8EE39-7373-4CBA-B356-A1378C92B7B7}" type="presOf" srcId="{E723B08A-66A4-41E6-B3C6-6093606A8E44}" destId="{DBF2935F-6A24-4069-93DB-FE313420A965}" srcOrd="0" destOrd="0" presId="urn:microsoft.com/office/officeart/2005/8/layout/h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EB77ECD-DC5E-4496-B4EA-5393E779C2BE}"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13A51DF6-4034-4647-A0A4-9B5C7A4E2B70}">
      <dgm:prSet/>
      <dgm:spPr/>
      <dgm:t>
        <a:bodyPr/>
        <a:lstStyle/>
        <a:p>
          <a:pPr>
            <a:lnSpc>
              <a:spcPct val="100000"/>
            </a:lnSpc>
          </a:pPr>
          <a:r>
            <a:rPr lang="en-GB"/>
            <a:t>Encouraging the learning and sharing from lived experience perspective within the staff team</a:t>
          </a:r>
          <a:endParaRPr lang="en-US"/>
        </a:p>
      </dgm:t>
    </dgm:pt>
    <dgm:pt modelId="{A0C4AA95-0633-4FF4-A975-416E19062E67}" type="parTrans" cxnId="{7905DF0C-035B-4462-B846-A7E99AF15983}">
      <dgm:prSet/>
      <dgm:spPr/>
      <dgm:t>
        <a:bodyPr/>
        <a:lstStyle/>
        <a:p>
          <a:endParaRPr lang="en-US"/>
        </a:p>
      </dgm:t>
    </dgm:pt>
    <dgm:pt modelId="{83D7253B-3A29-4643-A692-CF52EAEF75A0}" type="sibTrans" cxnId="{7905DF0C-035B-4462-B846-A7E99AF15983}">
      <dgm:prSet/>
      <dgm:spPr/>
      <dgm:t>
        <a:bodyPr/>
        <a:lstStyle/>
        <a:p>
          <a:endParaRPr lang="en-US"/>
        </a:p>
      </dgm:t>
    </dgm:pt>
    <dgm:pt modelId="{3A80F38D-05DC-48EE-9021-3519A6ED4713}">
      <dgm:prSet/>
      <dgm:spPr/>
      <dgm:t>
        <a:bodyPr/>
        <a:lstStyle/>
        <a:p>
          <a:pPr>
            <a:lnSpc>
              <a:spcPct val="100000"/>
            </a:lnSpc>
          </a:pPr>
          <a:r>
            <a:rPr lang="en-GB"/>
            <a:t>Health Equity Action Plan (HEAP) </a:t>
          </a:r>
          <a:endParaRPr lang="en-US"/>
        </a:p>
      </dgm:t>
    </dgm:pt>
    <dgm:pt modelId="{F836A066-F78A-4205-98AB-F9A52C9D98EB}" type="parTrans" cxnId="{F8B74111-4FC7-4ECC-B727-441216069D44}">
      <dgm:prSet/>
      <dgm:spPr/>
      <dgm:t>
        <a:bodyPr/>
        <a:lstStyle/>
        <a:p>
          <a:endParaRPr lang="en-US"/>
        </a:p>
      </dgm:t>
    </dgm:pt>
    <dgm:pt modelId="{98E0E501-91E9-4213-AF4B-393B20B6E536}" type="sibTrans" cxnId="{F8B74111-4FC7-4ECC-B727-441216069D44}">
      <dgm:prSet/>
      <dgm:spPr/>
      <dgm:t>
        <a:bodyPr/>
        <a:lstStyle/>
        <a:p>
          <a:endParaRPr lang="en-US"/>
        </a:p>
      </dgm:t>
    </dgm:pt>
    <dgm:pt modelId="{31BA2C58-3B36-4B8C-8304-B23CB9D5CAB8}">
      <dgm:prSet/>
      <dgm:spPr/>
      <dgm:t>
        <a:bodyPr/>
        <a:lstStyle/>
        <a:p>
          <a:pPr>
            <a:lnSpc>
              <a:spcPct val="100000"/>
            </a:lnSpc>
          </a:pPr>
          <a:r>
            <a:rPr lang="en-GB"/>
            <a:t>Main aims and goals for the champion roles </a:t>
          </a:r>
          <a:endParaRPr lang="en-US"/>
        </a:p>
      </dgm:t>
    </dgm:pt>
    <dgm:pt modelId="{62FBD994-0B2C-48BF-8D65-DF6CBD403A1E}" type="parTrans" cxnId="{70A8C274-F373-4762-BD98-DD6086FBE5E7}">
      <dgm:prSet/>
      <dgm:spPr/>
      <dgm:t>
        <a:bodyPr/>
        <a:lstStyle/>
        <a:p>
          <a:endParaRPr lang="en-US"/>
        </a:p>
      </dgm:t>
    </dgm:pt>
    <dgm:pt modelId="{0757F036-88EA-4F78-B49B-56F711F96576}" type="sibTrans" cxnId="{70A8C274-F373-4762-BD98-DD6086FBE5E7}">
      <dgm:prSet/>
      <dgm:spPr/>
      <dgm:t>
        <a:bodyPr/>
        <a:lstStyle/>
        <a:p>
          <a:endParaRPr lang="en-US"/>
        </a:p>
      </dgm:t>
    </dgm:pt>
    <dgm:pt modelId="{5F61609C-4478-4A28-8B31-54757364D938}">
      <dgm:prSet/>
      <dgm:spPr/>
      <dgm:t>
        <a:bodyPr/>
        <a:lstStyle/>
        <a:p>
          <a:pPr>
            <a:lnSpc>
              <a:spcPct val="100000"/>
            </a:lnSpc>
          </a:pPr>
          <a:r>
            <a:rPr lang="en-GB"/>
            <a:t>How do we manage this in practice? </a:t>
          </a:r>
          <a:endParaRPr lang="en-US"/>
        </a:p>
      </dgm:t>
    </dgm:pt>
    <dgm:pt modelId="{6E9053AC-28B3-4065-AB4F-C156644306FE}" type="parTrans" cxnId="{C1FAB0E5-64B5-46D3-B9EF-6007747BF35B}">
      <dgm:prSet/>
      <dgm:spPr/>
      <dgm:t>
        <a:bodyPr/>
        <a:lstStyle/>
        <a:p>
          <a:endParaRPr lang="en-US"/>
        </a:p>
      </dgm:t>
    </dgm:pt>
    <dgm:pt modelId="{DFE8B760-5320-43E3-927E-43089009C669}" type="sibTrans" cxnId="{C1FAB0E5-64B5-46D3-B9EF-6007747BF35B}">
      <dgm:prSet/>
      <dgm:spPr/>
      <dgm:t>
        <a:bodyPr/>
        <a:lstStyle/>
        <a:p>
          <a:endParaRPr lang="en-US"/>
        </a:p>
      </dgm:t>
    </dgm:pt>
    <dgm:pt modelId="{0BA25466-E310-4D2E-841C-C58ABF48C0E5}" type="pres">
      <dgm:prSet presAssocID="{4EB77ECD-DC5E-4496-B4EA-5393E779C2BE}" presName="root" presStyleCnt="0">
        <dgm:presLayoutVars>
          <dgm:dir/>
          <dgm:resizeHandles val="exact"/>
        </dgm:presLayoutVars>
      </dgm:prSet>
      <dgm:spPr/>
    </dgm:pt>
    <dgm:pt modelId="{64775485-801E-4DC3-A769-FDB2442A2CD9}" type="pres">
      <dgm:prSet presAssocID="{13A51DF6-4034-4647-A0A4-9B5C7A4E2B70}" presName="compNode" presStyleCnt="0"/>
      <dgm:spPr/>
    </dgm:pt>
    <dgm:pt modelId="{A0E2167C-8483-47D4-A05F-335F8E05101B}" type="pres">
      <dgm:prSet presAssocID="{13A51DF6-4034-4647-A0A4-9B5C7A4E2B70}" presName="bgRect" presStyleLbl="bgShp" presStyleIdx="0" presStyleCnt="4"/>
      <dgm:spPr/>
    </dgm:pt>
    <dgm:pt modelId="{1BFBC945-724B-4BA3-904B-CB2A4791A30A}" type="pres">
      <dgm:prSet presAssocID="{13A51DF6-4034-4647-A0A4-9B5C7A4E2B70}" presName="iconRect" presStyleLbl="nod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Group of people with solid fill"/>
        </a:ext>
      </dgm:extLst>
    </dgm:pt>
    <dgm:pt modelId="{85E20CD6-CA1C-4BBD-BEF4-65C0922667CB}" type="pres">
      <dgm:prSet presAssocID="{13A51DF6-4034-4647-A0A4-9B5C7A4E2B70}" presName="spaceRect" presStyleCnt="0"/>
      <dgm:spPr/>
    </dgm:pt>
    <dgm:pt modelId="{BA5B525A-00E0-4A0A-B4E4-D7C50AE17B43}" type="pres">
      <dgm:prSet presAssocID="{13A51DF6-4034-4647-A0A4-9B5C7A4E2B70}" presName="parTx" presStyleLbl="revTx" presStyleIdx="0" presStyleCnt="4">
        <dgm:presLayoutVars>
          <dgm:chMax val="0"/>
          <dgm:chPref val="0"/>
        </dgm:presLayoutVars>
      </dgm:prSet>
      <dgm:spPr/>
    </dgm:pt>
    <dgm:pt modelId="{F5930D63-53EC-4440-B99A-CA8F5AFB8A3B}" type="pres">
      <dgm:prSet presAssocID="{83D7253B-3A29-4643-A692-CF52EAEF75A0}" presName="sibTrans" presStyleCnt="0"/>
      <dgm:spPr/>
    </dgm:pt>
    <dgm:pt modelId="{4BE0B158-CD6E-4C80-9338-D5477437D953}" type="pres">
      <dgm:prSet presAssocID="{3A80F38D-05DC-48EE-9021-3519A6ED4713}" presName="compNode" presStyleCnt="0"/>
      <dgm:spPr/>
    </dgm:pt>
    <dgm:pt modelId="{9DE85C8D-75EE-4C2D-94B8-D688A463C3C3}" type="pres">
      <dgm:prSet presAssocID="{3A80F38D-05DC-48EE-9021-3519A6ED4713}" presName="bgRect" presStyleLbl="bgShp" presStyleIdx="1" presStyleCnt="4"/>
      <dgm:spPr/>
    </dgm:pt>
    <dgm:pt modelId="{E58C2444-F337-4123-8A03-8A0A9FBB1653}" type="pres">
      <dgm:prSet presAssocID="{3A80F38D-05DC-48EE-9021-3519A6ED4713}" presName="iconRect" presStyleLbl="node1" presStyleIdx="1" presStyleCnt="4"/>
      <dgm:spPr>
        <a:blipFill>
          <a:blip xmlns:r="http://schemas.openxmlformats.org/officeDocument/2006/relationships" r:embed="rId3">
            <a:extLs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Gantt Chart with solid fill"/>
        </a:ext>
      </dgm:extLst>
    </dgm:pt>
    <dgm:pt modelId="{FF979F49-A3F1-40E2-ADFE-E0A51512EF76}" type="pres">
      <dgm:prSet presAssocID="{3A80F38D-05DC-48EE-9021-3519A6ED4713}" presName="spaceRect" presStyleCnt="0"/>
      <dgm:spPr/>
    </dgm:pt>
    <dgm:pt modelId="{6A9A6428-0421-4BCF-A6C8-389E8B8E2C9C}" type="pres">
      <dgm:prSet presAssocID="{3A80F38D-05DC-48EE-9021-3519A6ED4713}" presName="parTx" presStyleLbl="revTx" presStyleIdx="1" presStyleCnt="4">
        <dgm:presLayoutVars>
          <dgm:chMax val="0"/>
          <dgm:chPref val="0"/>
        </dgm:presLayoutVars>
      </dgm:prSet>
      <dgm:spPr/>
    </dgm:pt>
    <dgm:pt modelId="{568510E9-2C03-4E18-9121-E7D2C9A89777}" type="pres">
      <dgm:prSet presAssocID="{98E0E501-91E9-4213-AF4B-393B20B6E536}" presName="sibTrans" presStyleCnt="0"/>
      <dgm:spPr/>
    </dgm:pt>
    <dgm:pt modelId="{6EB209D2-3F3C-4D9D-94B2-5B1479A5C3E0}" type="pres">
      <dgm:prSet presAssocID="{31BA2C58-3B36-4B8C-8304-B23CB9D5CAB8}" presName="compNode" presStyleCnt="0"/>
      <dgm:spPr/>
    </dgm:pt>
    <dgm:pt modelId="{03951338-3F67-4325-BBB2-5BC028F665A5}" type="pres">
      <dgm:prSet presAssocID="{31BA2C58-3B36-4B8C-8304-B23CB9D5CAB8}" presName="bgRect" presStyleLbl="bgShp" presStyleIdx="2" presStyleCnt="4"/>
      <dgm:spPr/>
    </dgm:pt>
    <dgm:pt modelId="{2BB59CD8-B6E2-4A74-8EED-D88FB5F5FCA9}" type="pres">
      <dgm:prSet presAssocID="{31BA2C58-3B36-4B8C-8304-B23CB9D5CAB8}" presName="iconRect" presStyleLbl="node1" presStyleIdx="2" presStyleCnt="4"/>
      <dgm:spPr>
        <a:blipFill>
          <a:blip xmlns:r="http://schemas.openxmlformats.org/officeDocument/2006/relationships" r:embed="rId5">
            <a:extLs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ullseye with solid fill"/>
        </a:ext>
      </dgm:extLst>
    </dgm:pt>
    <dgm:pt modelId="{FCECE346-0E73-43A9-9A58-253BBB5008DB}" type="pres">
      <dgm:prSet presAssocID="{31BA2C58-3B36-4B8C-8304-B23CB9D5CAB8}" presName="spaceRect" presStyleCnt="0"/>
      <dgm:spPr/>
    </dgm:pt>
    <dgm:pt modelId="{8B80065A-04A1-4803-B155-22B84CC3888F}" type="pres">
      <dgm:prSet presAssocID="{31BA2C58-3B36-4B8C-8304-B23CB9D5CAB8}" presName="parTx" presStyleLbl="revTx" presStyleIdx="2" presStyleCnt="4">
        <dgm:presLayoutVars>
          <dgm:chMax val="0"/>
          <dgm:chPref val="0"/>
        </dgm:presLayoutVars>
      </dgm:prSet>
      <dgm:spPr/>
    </dgm:pt>
    <dgm:pt modelId="{546F3FB5-8284-4807-B02D-488ED7C75816}" type="pres">
      <dgm:prSet presAssocID="{0757F036-88EA-4F78-B49B-56F711F96576}" presName="sibTrans" presStyleCnt="0"/>
      <dgm:spPr/>
    </dgm:pt>
    <dgm:pt modelId="{8F2D2946-E0C2-4AD0-9E50-CABE6F26EC96}" type="pres">
      <dgm:prSet presAssocID="{5F61609C-4478-4A28-8B31-54757364D938}" presName="compNode" presStyleCnt="0"/>
      <dgm:spPr/>
    </dgm:pt>
    <dgm:pt modelId="{E2A958D0-A1A7-423D-A0EE-B78C373B43FF}" type="pres">
      <dgm:prSet presAssocID="{5F61609C-4478-4A28-8B31-54757364D938}" presName="bgRect" presStyleLbl="bgShp" presStyleIdx="3" presStyleCnt="4"/>
      <dgm:spPr/>
    </dgm:pt>
    <dgm:pt modelId="{82F32089-3239-4429-9AB3-03127C875D09}" type="pres">
      <dgm:prSet presAssocID="{5F61609C-4478-4A28-8B31-54757364D938}" presName="iconRect" presStyleLbl="node1" presStyleIdx="3" presStyleCnt="4"/>
      <dgm:spPr>
        <a:blipFill>
          <a:blip xmlns:r="http://schemas.openxmlformats.org/officeDocument/2006/relationships" r:embed="rId7">
            <a:extLs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Playbook with solid fill"/>
        </a:ext>
      </dgm:extLst>
    </dgm:pt>
    <dgm:pt modelId="{6C85EFCE-8A25-46B0-8ABB-3A08FFC84FE1}" type="pres">
      <dgm:prSet presAssocID="{5F61609C-4478-4A28-8B31-54757364D938}" presName="spaceRect" presStyleCnt="0"/>
      <dgm:spPr/>
    </dgm:pt>
    <dgm:pt modelId="{F94946C9-522F-4EA8-9C9B-73508547E6A1}" type="pres">
      <dgm:prSet presAssocID="{5F61609C-4478-4A28-8B31-54757364D938}" presName="parTx" presStyleLbl="revTx" presStyleIdx="3" presStyleCnt="4">
        <dgm:presLayoutVars>
          <dgm:chMax val="0"/>
          <dgm:chPref val="0"/>
        </dgm:presLayoutVars>
      </dgm:prSet>
      <dgm:spPr/>
    </dgm:pt>
  </dgm:ptLst>
  <dgm:cxnLst>
    <dgm:cxn modelId="{7905DF0C-035B-4462-B846-A7E99AF15983}" srcId="{4EB77ECD-DC5E-4496-B4EA-5393E779C2BE}" destId="{13A51DF6-4034-4647-A0A4-9B5C7A4E2B70}" srcOrd="0" destOrd="0" parTransId="{A0C4AA95-0633-4FF4-A975-416E19062E67}" sibTransId="{83D7253B-3A29-4643-A692-CF52EAEF75A0}"/>
    <dgm:cxn modelId="{F8B74111-4FC7-4ECC-B727-441216069D44}" srcId="{4EB77ECD-DC5E-4496-B4EA-5393E779C2BE}" destId="{3A80F38D-05DC-48EE-9021-3519A6ED4713}" srcOrd="1" destOrd="0" parTransId="{F836A066-F78A-4205-98AB-F9A52C9D98EB}" sibTransId="{98E0E501-91E9-4213-AF4B-393B20B6E536}"/>
    <dgm:cxn modelId="{94BE145C-8454-4230-B60B-8D93FC01508D}" type="presOf" srcId="{3A80F38D-05DC-48EE-9021-3519A6ED4713}" destId="{6A9A6428-0421-4BCF-A6C8-389E8B8E2C9C}" srcOrd="0" destOrd="0" presId="urn:microsoft.com/office/officeart/2018/2/layout/IconVerticalSolidList"/>
    <dgm:cxn modelId="{60268252-BE71-4E0E-A4C0-9613F657B467}" type="presOf" srcId="{4EB77ECD-DC5E-4496-B4EA-5393E779C2BE}" destId="{0BA25466-E310-4D2E-841C-C58ABF48C0E5}" srcOrd="0" destOrd="0" presId="urn:microsoft.com/office/officeart/2018/2/layout/IconVerticalSolidList"/>
    <dgm:cxn modelId="{70A8C274-F373-4762-BD98-DD6086FBE5E7}" srcId="{4EB77ECD-DC5E-4496-B4EA-5393E779C2BE}" destId="{31BA2C58-3B36-4B8C-8304-B23CB9D5CAB8}" srcOrd="2" destOrd="0" parTransId="{62FBD994-0B2C-48BF-8D65-DF6CBD403A1E}" sibTransId="{0757F036-88EA-4F78-B49B-56F711F96576}"/>
    <dgm:cxn modelId="{0F2110AE-BE7F-4C7C-9892-4C4DF99DF305}" type="presOf" srcId="{31BA2C58-3B36-4B8C-8304-B23CB9D5CAB8}" destId="{8B80065A-04A1-4803-B155-22B84CC3888F}" srcOrd="0" destOrd="0" presId="urn:microsoft.com/office/officeart/2018/2/layout/IconVerticalSolidList"/>
    <dgm:cxn modelId="{0645F7B7-B18F-479D-9B97-3D258F84E249}" type="presOf" srcId="{5F61609C-4478-4A28-8B31-54757364D938}" destId="{F94946C9-522F-4EA8-9C9B-73508547E6A1}" srcOrd="0" destOrd="0" presId="urn:microsoft.com/office/officeart/2018/2/layout/IconVerticalSolidList"/>
    <dgm:cxn modelId="{C1FAB0E5-64B5-46D3-B9EF-6007747BF35B}" srcId="{4EB77ECD-DC5E-4496-B4EA-5393E779C2BE}" destId="{5F61609C-4478-4A28-8B31-54757364D938}" srcOrd="3" destOrd="0" parTransId="{6E9053AC-28B3-4065-AB4F-C156644306FE}" sibTransId="{DFE8B760-5320-43E3-927E-43089009C669}"/>
    <dgm:cxn modelId="{D70A1CF1-7A7B-41A7-9D0B-4AECB29EE35E}" type="presOf" srcId="{13A51DF6-4034-4647-A0A4-9B5C7A4E2B70}" destId="{BA5B525A-00E0-4A0A-B4E4-D7C50AE17B43}" srcOrd="0" destOrd="0" presId="urn:microsoft.com/office/officeart/2018/2/layout/IconVerticalSolidList"/>
    <dgm:cxn modelId="{53466678-4D03-4727-ABC9-BD30B327EA62}" type="presParOf" srcId="{0BA25466-E310-4D2E-841C-C58ABF48C0E5}" destId="{64775485-801E-4DC3-A769-FDB2442A2CD9}" srcOrd="0" destOrd="0" presId="urn:microsoft.com/office/officeart/2018/2/layout/IconVerticalSolidList"/>
    <dgm:cxn modelId="{78890CEC-88EB-4CDA-8122-8AE8D023276C}" type="presParOf" srcId="{64775485-801E-4DC3-A769-FDB2442A2CD9}" destId="{A0E2167C-8483-47D4-A05F-335F8E05101B}" srcOrd="0" destOrd="0" presId="urn:microsoft.com/office/officeart/2018/2/layout/IconVerticalSolidList"/>
    <dgm:cxn modelId="{241F77FD-DCAA-4EB5-A690-DDE329FB3448}" type="presParOf" srcId="{64775485-801E-4DC3-A769-FDB2442A2CD9}" destId="{1BFBC945-724B-4BA3-904B-CB2A4791A30A}" srcOrd="1" destOrd="0" presId="urn:microsoft.com/office/officeart/2018/2/layout/IconVerticalSolidList"/>
    <dgm:cxn modelId="{1E486EBE-B509-459F-A599-EB515A9F6613}" type="presParOf" srcId="{64775485-801E-4DC3-A769-FDB2442A2CD9}" destId="{85E20CD6-CA1C-4BBD-BEF4-65C0922667CB}" srcOrd="2" destOrd="0" presId="urn:microsoft.com/office/officeart/2018/2/layout/IconVerticalSolidList"/>
    <dgm:cxn modelId="{249347A4-3E6B-4CD1-946C-BA714076E59E}" type="presParOf" srcId="{64775485-801E-4DC3-A769-FDB2442A2CD9}" destId="{BA5B525A-00E0-4A0A-B4E4-D7C50AE17B43}" srcOrd="3" destOrd="0" presId="urn:microsoft.com/office/officeart/2018/2/layout/IconVerticalSolidList"/>
    <dgm:cxn modelId="{BF64D2BE-C7F2-4482-B916-4C3B05B35C73}" type="presParOf" srcId="{0BA25466-E310-4D2E-841C-C58ABF48C0E5}" destId="{F5930D63-53EC-4440-B99A-CA8F5AFB8A3B}" srcOrd="1" destOrd="0" presId="urn:microsoft.com/office/officeart/2018/2/layout/IconVerticalSolidList"/>
    <dgm:cxn modelId="{1ED5100B-E294-4D7F-AFD6-8BEE771057D7}" type="presParOf" srcId="{0BA25466-E310-4D2E-841C-C58ABF48C0E5}" destId="{4BE0B158-CD6E-4C80-9338-D5477437D953}" srcOrd="2" destOrd="0" presId="urn:microsoft.com/office/officeart/2018/2/layout/IconVerticalSolidList"/>
    <dgm:cxn modelId="{625B7C52-5ED0-493C-A704-A24EC76BF7D9}" type="presParOf" srcId="{4BE0B158-CD6E-4C80-9338-D5477437D953}" destId="{9DE85C8D-75EE-4C2D-94B8-D688A463C3C3}" srcOrd="0" destOrd="0" presId="urn:microsoft.com/office/officeart/2018/2/layout/IconVerticalSolidList"/>
    <dgm:cxn modelId="{B8C86207-8E8F-4F0B-83E1-7EEEBE3F192A}" type="presParOf" srcId="{4BE0B158-CD6E-4C80-9338-D5477437D953}" destId="{E58C2444-F337-4123-8A03-8A0A9FBB1653}" srcOrd="1" destOrd="0" presId="urn:microsoft.com/office/officeart/2018/2/layout/IconVerticalSolidList"/>
    <dgm:cxn modelId="{EA73D79F-C107-499E-9E3A-AF2F9D203BD4}" type="presParOf" srcId="{4BE0B158-CD6E-4C80-9338-D5477437D953}" destId="{FF979F49-A3F1-40E2-ADFE-E0A51512EF76}" srcOrd="2" destOrd="0" presId="urn:microsoft.com/office/officeart/2018/2/layout/IconVerticalSolidList"/>
    <dgm:cxn modelId="{597CEC3B-279C-4C21-BA96-3693D9AD3888}" type="presParOf" srcId="{4BE0B158-CD6E-4C80-9338-D5477437D953}" destId="{6A9A6428-0421-4BCF-A6C8-389E8B8E2C9C}" srcOrd="3" destOrd="0" presId="urn:microsoft.com/office/officeart/2018/2/layout/IconVerticalSolidList"/>
    <dgm:cxn modelId="{687BA740-15A4-4F92-8B61-E3FA8F5B3611}" type="presParOf" srcId="{0BA25466-E310-4D2E-841C-C58ABF48C0E5}" destId="{568510E9-2C03-4E18-9121-E7D2C9A89777}" srcOrd="3" destOrd="0" presId="urn:microsoft.com/office/officeart/2018/2/layout/IconVerticalSolidList"/>
    <dgm:cxn modelId="{F2AF1B74-A831-42CA-9324-AB37209D55AA}" type="presParOf" srcId="{0BA25466-E310-4D2E-841C-C58ABF48C0E5}" destId="{6EB209D2-3F3C-4D9D-94B2-5B1479A5C3E0}" srcOrd="4" destOrd="0" presId="urn:microsoft.com/office/officeart/2018/2/layout/IconVerticalSolidList"/>
    <dgm:cxn modelId="{4976E524-B86B-4A4D-B776-6A429359A125}" type="presParOf" srcId="{6EB209D2-3F3C-4D9D-94B2-5B1479A5C3E0}" destId="{03951338-3F67-4325-BBB2-5BC028F665A5}" srcOrd="0" destOrd="0" presId="urn:microsoft.com/office/officeart/2018/2/layout/IconVerticalSolidList"/>
    <dgm:cxn modelId="{4478193F-6B76-49B7-9A44-6651BB18CC0A}" type="presParOf" srcId="{6EB209D2-3F3C-4D9D-94B2-5B1479A5C3E0}" destId="{2BB59CD8-B6E2-4A74-8EED-D88FB5F5FCA9}" srcOrd="1" destOrd="0" presId="urn:microsoft.com/office/officeart/2018/2/layout/IconVerticalSolidList"/>
    <dgm:cxn modelId="{0CFD0110-292D-4882-9AE0-057DBAF5C3F9}" type="presParOf" srcId="{6EB209D2-3F3C-4D9D-94B2-5B1479A5C3E0}" destId="{FCECE346-0E73-43A9-9A58-253BBB5008DB}" srcOrd="2" destOrd="0" presId="urn:microsoft.com/office/officeart/2018/2/layout/IconVerticalSolidList"/>
    <dgm:cxn modelId="{AC25E9FE-4920-4EB9-BCD7-AACFF85D2568}" type="presParOf" srcId="{6EB209D2-3F3C-4D9D-94B2-5B1479A5C3E0}" destId="{8B80065A-04A1-4803-B155-22B84CC3888F}" srcOrd="3" destOrd="0" presId="urn:microsoft.com/office/officeart/2018/2/layout/IconVerticalSolidList"/>
    <dgm:cxn modelId="{D92A2799-2CBE-441C-89AF-07B37F47AE3E}" type="presParOf" srcId="{0BA25466-E310-4D2E-841C-C58ABF48C0E5}" destId="{546F3FB5-8284-4807-B02D-488ED7C75816}" srcOrd="5" destOrd="0" presId="urn:microsoft.com/office/officeart/2018/2/layout/IconVerticalSolidList"/>
    <dgm:cxn modelId="{28B54ABA-E59B-40A1-A3B3-D4CEDFFE3C48}" type="presParOf" srcId="{0BA25466-E310-4D2E-841C-C58ABF48C0E5}" destId="{8F2D2946-E0C2-4AD0-9E50-CABE6F26EC96}" srcOrd="6" destOrd="0" presId="urn:microsoft.com/office/officeart/2018/2/layout/IconVerticalSolidList"/>
    <dgm:cxn modelId="{7C1FBA63-C898-41C0-99B5-EB92C96C27FE}" type="presParOf" srcId="{8F2D2946-E0C2-4AD0-9E50-CABE6F26EC96}" destId="{E2A958D0-A1A7-423D-A0EE-B78C373B43FF}" srcOrd="0" destOrd="0" presId="urn:microsoft.com/office/officeart/2018/2/layout/IconVerticalSolidList"/>
    <dgm:cxn modelId="{C677AA15-4D53-49EB-BBFB-8951386CECE7}" type="presParOf" srcId="{8F2D2946-E0C2-4AD0-9E50-CABE6F26EC96}" destId="{82F32089-3239-4429-9AB3-03127C875D09}" srcOrd="1" destOrd="0" presId="urn:microsoft.com/office/officeart/2018/2/layout/IconVerticalSolidList"/>
    <dgm:cxn modelId="{F25167E8-C56B-4354-94F1-094579A61625}" type="presParOf" srcId="{8F2D2946-E0C2-4AD0-9E50-CABE6F26EC96}" destId="{6C85EFCE-8A25-46B0-8ABB-3A08FFC84FE1}" srcOrd="2" destOrd="0" presId="urn:microsoft.com/office/officeart/2018/2/layout/IconVerticalSolidList"/>
    <dgm:cxn modelId="{AF659D98-F2E7-4396-82F3-489D21531301}" type="presParOf" srcId="{8F2D2946-E0C2-4AD0-9E50-CABE6F26EC96}" destId="{F94946C9-522F-4EA8-9C9B-73508547E6A1}"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C866A0F-A049-4C59-A113-7A2E1E1C80D1}" type="doc">
      <dgm:prSet loTypeId="urn:microsoft.com/office/officeart/2016/7/layout/RepeatingBendingProcessNew" loCatId="process" qsTypeId="urn:microsoft.com/office/officeart/2005/8/quickstyle/simple1" qsCatId="simple" csTypeId="urn:microsoft.com/office/officeart/2005/8/colors/accent1_2" csCatId="accent1"/>
      <dgm:spPr/>
      <dgm:t>
        <a:bodyPr/>
        <a:lstStyle/>
        <a:p>
          <a:endParaRPr lang="en-US"/>
        </a:p>
      </dgm:t>
    </dgm:pt>
    <dgm:pt modelId="{938FCA69-B535-4EAB-AB15-A4123782A8D2}">
      <dgm:prSet/>
      <dgm:spPr/>
      <dgm:t>
        <a:bodyPr/>
        <a:lstStyle/>
        <a:p>
          <a:r>
            <a:rPr lang="en-GB" dirty="0"/>
            <a:t>Advocate for the client- if they’re struggling to build that relationship with therapist and need certain adaptations.</a:t>
          </a:r>
          <a:endParaRPr lang="en-US" dirty="0"/>
        </a:p>
      </dgm:t>
    </dgm:pt>
    <dgm:pt modelId="{4916BCC2-BF40-4E0B-ADBF-B54BEE11E43A}" type="parTrans" cxnId="{5D2487E1-1C48-4461-9EC1-5ACC90FE7020}">
      <dgm:prSet/>
      <dgm:spPr/>
      <dgm:t>
        <a:bodyPr/>
        <a:lstStyle/>
        <a:p>
          <a:endParaRPr lang="en-US"/>
        </a:p>
      </dgm:t>
    </dgm:pt>
    <dgm:pt modelId="{E39E807E-2D3E-4407-9964-98D95445DD34}" type="sibTrans" cxnId="{5D2487E1-1C48-4461-9EC1-5ACC90FE7020}">
      <dgm:prSet/>
      <dgm:spPr/>
      <dgm:t>
        <a:bodyPr/>
        <a:lstStyle/>
        <a:p>
          <a:endParaRPr lang="en-US"/>
        </a:p>
      </dgm:t>
    </dgm:pt>
    <dgm:pt modelId="{A3D299B5-8100-46A2-826D-673E06404C43}">
      <dgm:prSet/>
      <dgm:spPr/>
      <dgm:t>
        <a:bodyPr/>
        <a:lstStyle/>
        <a:p>
          <a:r>
            <a:rPr lang="en-GB" dirty="0"/>
            <a:t>Signposting- supporting clients to access other groups, helping to move on after therapy – going along to the first session with them.</a:t>
          </a:r>
          <a:endParaRPr lang="en-US" dirty="0"/>
        </a:p>
      </dgm:t>
    </dgm:pt>
    <dgm:pt modelId="{7D30E518-F03A-4E1D-A2CD-D78814A71666}" type="parTrans" cxnId="{F72E747C-2DF0-4100-B513-4CC0D902A230}">
      <dgm:prSet/>
      <dgm:spPr/>
      <dgm:t>
        <a:bodyPr/>
        <a:lstStyle/>
        <a:p>
          <a:endParaRPr lang="en-US"/>
        </a:p>
      </dgm:t>
    </dgm:pt>
    <dgm:pt modelId="{EFC8F75C-DB4D-4B95-8CBF-E9E0C01648F4}" type="sibTrans" cxnId="{F72E747C-2DF0-4100-B513-4CC0D902A230}">
      <dgm:prSet/>
      <dgm:spPr/>
      <dgm:t>
        <a:bodyPr/>
        <a:lstStyle/>
        <a:p>
          <a:endParaRPr lang="en-US"/>
        </a:p>
      </dgm:t>
    </dgm:pt>
    <dgm:pt modelId="{32A0E614-CBC0-457F-818E-13ED3C7204F7}">
      <dgm:prSet/>
      <dgm:spPr/>
      <dgm:t>
        <a:bodyPr/>
        <a:lstStyle/>
        <a:p>
          <a:r>
            <a:rPr lang="en-GB" dirty="0"/>
            <a:t>Meet clients where they’re </a:t>
          </a:r>
          <a:r>
            <a:rPr lang="en-GB" dirty="0">
              <a:latin typeface="Aptos Display" panose="02110004020202020204"/>
            </a:rPr>
            <a:t>at-</a:t>
          </a:r>
          <a:r>
            <a:rPr lang="en-GB" dirty="0"/>
            <a:t> no judgement. </a:t>
          </a:r>
          <a:endParaRPr lang="en-US" dirty="0"/>
        </a:p>
      </dgm:t>
    </dgm:pt>
    <dgm:pt modelId="{A455DD6E-550C-4973-A16A-EA86E92398F5}" type="parTrans" cxnId="{9A46461B-BF4D-40FA-A665-16C4ADD2F61A}">
      <dgm:prSet/>
      <dgm:spPr/>
      <dgm:t>
        <a:bodyPr/>
        <a:lstStyle/>
        <a:p>
          <a:endParaRPr lang="en-US"/>
        </a:p>
      </dgm:t>
    </dgm:pt>
    <dgm:pt modelId="{5935E7B2-4A78-4E64-B966-C14B04236742}" type="sibTrans" cxnId="{9A46461B-BF4D-40FA-A665-16C4ADD2F61A}">
      <dgm:prSet/>
      <dgm:spPr/>
      <dgm:t>
        <a:bodyPr/>
        <a:lstStyle/>
        <a:p>
          <a:endParaRPr lang="en-US"/>
        </a:p>
      </dgm:t>
    </dgm:pt>
    <dgm:pt modelId="{F7D4A9EE-1DE6-444B-B779-97A44D25ADB6}">
      <dgm:prSet/>
      <dgm:spPr/>
      <dgm:t>
        <a:bodyPr/>
        <a:lstStyle/>
        <a:p>
          <a:r>
            <a:rPr lang="en-GB" dirty="0"/>
            <a:t>Work closely with the therapist</a:t>
          </a:r>
          <a:endParaRPr lang="en-US" dirty="0"/>
        </a:p>
      </dgm:t>
    </dgm:pt>
    <dgm:pt modelId="{33CEDA48-1210-4466-97B5-505B81706384}" type="parTrans" cxnId="{FCF6A32C-6782-460E-8849-B974B361F122}">
      <dgm:prSet/>
      <dgm:spPr/>
      <dgm:t>
        <a:bodyPr/>
        <a:lstStyle/>
        <a:p>
          <a:endParaRPr lang="en-US"/>
        </a:p>
      </dgm:t>
    </dgm:pt>
    <dgm:pt modelId="{E2D3822D-EBD4-4666-AFD0-F4D270C2929A}" type="sibTrans" cxnId="{FCF6A32C-6782-460E-8849-B974B361F122}">
      <dgm:prSet/>
      <dgm:spPr/>
      <dgm:t>
        <a:bodyPr/>
        <a:lstStyle/>
        <a:p>
          <a:endParaRPr lang="en-US"/>
        </a:p>
      </dgm:t>
    </dgm:pt>
    <dgm:pt modelId="{3B72CCA4-7A45-4137-BF21-9A8DEAFF2BD1}">
      <dgm:prSet/>
      <dgm:spPr/>
      <dgm:t>
        <a:bodyPr/>
        <a:lstStyle/>
        <a:p>
          <a:r>
            <a:rPr lang="en-GB" dirty="0"/>
            <a:t>No KPI s so can be flexible – </a:t>
          </a:r>
          <a:r>
            <a:rPr lang="en-GB" dirty="0">
              <a:latin typeface="Aptos Display" panose="02110004020202020204"/>
            </a:rPr>
            <a:t>person-centred</a:t>
          </a:r>
          <a:endParaRPr lang="en-US" dirty="0"/>
        </a:p>
      </dgm:t>
    </dgm:pt>
    <dgm:pt modelId="{BE23AFD2-3ADB-4359-8362-78A0A3792C76}" type="parTrans" cxnId="{1D3CEC59-E4CD-4E6A-84DA-78A9CA1EDC2F}">
      <dgm:prSet/>
      <dgm:spPr/>
      <dgm:t>
        <a:bodyPr/>
        <a:lstStyle/>
        <a:p>
          <a:endParaRPr lang="en-US"/>
        </a:p>
      </dgm:t>
    </dgm:pt>
    <dgm:pt modelId="{722A915D-C9AB-4E7E-A462-5087C89B84A4}" type="sibTrans" cxnId="{1D3CEC59-E4CD-4E6A-84DA-78A9CA1EDC2F}">
      <dgm:prSet/>
      <dgm:spPr/>
      <dgm:t>
        <a:bodyPr/>
        <a:lstStyle/>
        <a:p>
          <a:endParaRPr lang="en-US"/>
        </a:p>
      </dgm:t>
    </dgm:pt>
    <dgm:pt modelId="{B29C68AC-2888-4B67-9183-C14DF372882E}">
      <dgm:prSet/>
      <dgm:spPr/>
      <dgm:t>
        <a:bodyPr/>
        <a:lstStyle/>
        <a:p>
          <a:r>
            <a:rPr lang="en-GB" dirty="0"/>
            <a:t>Not support workers- don't do things like contacting housing support, filling in referrals, helping with practical things</a:t>
          </a:r>
          <a:endParaRPr lang="en-US" dirty="0"/>
        </a:p>
      </dgm:t>
    </dgm:pt>
    <dgm:pt modelId="{B0EEEF89-BB09-45E5-A127-AD34CE5A7260}" type="parTrans" cxnId="{092A7713-D8C5-4D2B-B743-9F7CD020DC90}">
      <dgm:prSet/>
      <dgm:spPr/>
      <dgm:t>
        <a:bodyPr/>
        <a:lstStyle/>
        <a:p>
          <a:endParaRPr lang="en-US"/>
        </a:p>
      </dgm:t>
    </dgm:pt>
    <dgm:pt modelId="{5E25E2DD-AD0D-456F-AAC2-C7A2624D74B3}" type="sibTrans" cxnId="{092A7713-D8C5-4D2B-B743-9F7CD020DC90}">
      <dgm:prSet/>
      <dgm:spPr/>
      <dgm:t>
        <a:bodyPr/>
        <a:lstStyle/>
        <a:p>
          <a:endParaRPr lang="en-US"/>
        </a:p>
      </dgm:t>
    </dgm:pt>
    <dgm:pt modelId="{8FC6C88E-9EBC-475A-805F-EB1A8BCFFBD2}" type="pres">
      <dgm:prSet presAssocID="{EC866A0F-A049-4C59-A113-7A2E1E1C80D1}" presName="Name0" presStyleCnt="0">
        <dgm:presLayoutVars>
          <dgm:dir/>
          <dgm:resizeHandles val="exact"/>
        </dgm:presLayoutVars>
      </dgm:prSet>
      <dgm:spPr/>
    </dgm:pt>
    <dgm:pt modelId="{83DAFF22-3115-43E0-8BDF-D948A2DEEB40}" type="pres">
      <dgm:prSet presAssocID="{938FCA69-B535-4EAB-AB15-A4123782A8D2}" presName="node" presStyleLbl="node1" presStyleIdx="0" presStyleCnt="6">
        <dgm:presLayoutVars>
          <dgm:bulletEnabled val="1"/>
        </dgm:presLayoutVars>
      </dgm:prSet>
      <dgm:spPr/>
    </dgm:pt>
    <dgm:pt modelId="{29D3966E-3564-4EFB-BD6D-8AE1137F6519}" type="pres">
      <dgm:prSet presAssocID="{E39E807E-2D3E-4407-9964-98D95445DD34}" presName="sibTrans" presStyleLbl="sibTrans1D1" presStyleIdx="0" presStyleCnt="5"/>
      <dgm:spPr/>
    </dgm:pt>
    <dgm:pt modelId="{FDDE1C0F-B664-4D9D-A155-8D21D77912F1}" type="pres">
      <dgm:prSet presAssocID="{E39E807E-2D3E-4407-9964-98D95445DD34}" presName="connectorText" presStyleLbl="sibTrans1D1" presStyleIdx="0" presStyleCnt="5"/>
      <dgm:spPr/>
    </dgm:pt>
    <dgm:pt modelId="{BA32960F-3757-4434-8A5F-A56A040BEB19}" type="pres">
      <dgm:prSet presAssocID="{A3D299B5-8100-46A2-826D-673E06404C43}" presName="node" presStyleLbl="node1" presStyleIdx="1" presStyleCnt="6">
        <dgm:presLayoutVars>
          <dgm:bulletEnabled val="1"/>
        </dgm:presLayoutVars>
      </dgm:prSet>
      <dgm:spPr/>
    </dgm:pt>
    <dgm:pt modelId="{2BFEBB9D-EA5E-4EC4-9936-808E486AA599}" type="pres">
      <dgm:prSet presAssocID="{EFC8F75C-DB4D-4B95-8CBF-E9E0C01648F4}" presName="sibTrans" presStyleLbl="sibTrans1D1" presStyleIdx="1" presStyleCnt="5"/>
      <dgm:spPr/>
    </dgm:pt>
    <dgm:pt modelId="{B5605E11-76F9-4E2A-BB6C-90847140BE4C}" type="pres">
      <dgm:prSet presAssocID="{EFC8F75C-DB4D-4B95-8CBF-E9E0C01648F4}" presName="connectorText" presStyleLbl="sibTrans1D1" presStyleIdx="1" presStyleCnt="5"/>
      <dgm:spPr/>
    </dgm:pt>
    <dgm:pt modelId="{91CBCCC7-9595-42AB-8B99-C5CBD61F9B5C}" type="pres">
      <dgm:prSet presAssocID="{32A0E614-CBC0-457F-818E-13ED3C7204F7}" presName="node" presStyleLbl="node1" presStyleIdx="2" presStyleCnt="6">
        <dgm:presLayoutVars>
          <dgm:bulletEnabled val="1"/>
        </dgm:presLayoutVars>
      </dgm:prSet>
      <dgm:spPr/>
    </dgm:pt>
    <dgm:pt modelId="{F365902A-1D46-43EF-957B-6BD3F483E15E}" type="pres">
      <dgm:prSet presAssocID="{5935E7B2-4A78-4E64-B966-C14B04236742}" presName="sibTrans" presStyleLbl="sibTrans1D1" presStyleIdx="2" presStyleCnt="5"/>
      <dgm:spPr/>
    </dgm:pt>
    <dgm:pt modelId="{929FACD4-AAC5-4443-AEA2-F880B49EA7D4}" type="pres">
      <dgm:prSet presAssocID="{5935E7B2-4A78-4E64-B966-C14B04236742}" presName="connectorText" presStyleLbl="sibTrans1D1" presStyleIdx="2" presStyleCnt="5"/>
      <dgm:spPr/>
    </dgm:pt>
    <dgm:pt modelId="{FBEE607E-F6D4-4041-A4DE-4E6CBEF17333}" type="pres">
      <dgm:prSet presAssocID="{F7D4A9EE-1DE6-444B-B779-97A44D25ADB6}" presName="node" presStyleLbl="node1" presStyleIdx="3" presStyleCnt="6">
        <dgm:presLayoutVars>
          <dgm:bulletEnabled val="1"/>
        </dgm:presLayoutVars>
      </dgm:prSet>
      <dgm:spPr/>
    </dgm:pt>
    <dgm:pt modelId="{B2B4865A-74A4-4B7D-AE41-95FC7E49FE57}" type="pres">
      <dgm:prSet presAssocID="{E2D3822D-EBD4-4666-AFD0-F4D270C2929A}" presName="sibTrans" presStyleLbl="sibTrans1D1" presStyleIdx="3" presStyleCnt="5"/>
      <dgm:spPr/>
    </dgm:pt>
    <dgm:pt modelId="{81683895-123B-48C3-BB7B-56B7B9D49024}" type="pres">
      <dgm:prSet presAssocID="{E2D3822D-EBD4-4666-AFD0-F4D270C2929A}" presName="connectorText" presStyleLbl="sibTrans1D1" presStyleIdx="3" presStyleCnt="5"/>
      <dgm:spPr/>
    </dgm:pt>
    <dgm:pt modelId="{8F826A08-E0BC-49BB-8DF1-9A1CB81B44E2}" type="pres">
      <dgm:prSet presAssocID="{3B72CCA4-7A45-4137-BF21-9A8DEAFF2BD1}" presName="node" presStyleLbl="node1" presStyleIdx="4" presStyleCnt="6">
        <dgm:presLayoutVars>
          <dgm:bulletEnabled val="1"/>
        </dgm:presLayoutVars>
      </dgm:prSet>
      <dgm:spPr/>
    </dgm:pt>
    <dgm:pt modelId="{259ADD33-7C1D-4949-BD28-88DC3858BC21}" type="pres">
      <dgm:prSet presAssocID="{722A915D-C9AB-4E7E-A462-5087C89B84A4}" presName="sibTrans" presStyleLbl="sibTrans1D1" presStyleIdx="4" presStyleCnt="5"/>
      <dgm:spPr/>
    </dgm:pt>
    <dgm:pt modelId="{B9165E85-FB1B-459E-A3AD-53BDA3B7E327}" type="pres">
      <dgm:prSet presAssocID="{722A915D-C9AB-4E7E-A462-5087C89B84A4}" presName="connectorText" presStyleLbl="sibTrans1D1" presStyleIdx="4" presStyleCnt="5"/>
      <dgm:spPr/>
    </dgm:pt>
    <dgm:pt modelId="{28C263EF-A9D6-46C7-8D6E-FAF64C5C7A46}" type="pres">
      <dgm:prSet presAssocID="{B29C68AC-2888-4B67-9183-C14DF372882E}" presName="node" presStyleLbl="node1" presStyleIdx="5" presStyleCnt="6">
        <dgm:presLayoutVars>
          <dgm:bulletEnabled val="1"/>
        </dgm:presLayoutVars>
      </dgm:prSet>
      <dgm:spPr/>
    </dgm:pt>
  </dgm:ptLst>
  <dgm:cxnLst>
    <dgm:cxn modelId="{6A343104-C211-47B9-9DB7-530E5E2850C8}" type="presOf" srcId="{E2D3822D-EBD4-4666-AFD0-F4D270C2929A}" destId="{81683895-123B-48C3-BB7B-56B7B9D49024}" srcOrd="1" destOrd="0" presId="urn:microsoft.com/office/officeart/2016/7/layout/RepeatingBendingProcessNew"/>
    <dgm:cxn modelId="{092A7713-D8C5-4D2B-B743-9F7CD020DC90}" srcId="{EC866A0F-A049-4C59-A113-7A2E1E1C80D1}" destId="{B29C68AC-2888-4B67-9183-C14DF372882E}" srcOrd="5" destOrd="0" parTransId="{B0EEEF89-BB09-45E5-A127-AD34CE5A7260}" sibTransId="{5E25E2DD-AD0D-456F-AAC2-C7A2624D74B3}"/>
    <dgm:cxn modelId="{DBC7F517-2A5B-4E21-A3EA-0FF58BD40F7D}" type="presOf" srcId="{E2D3822D-EBD4-4666-AFD0-F4D270C2929A}" destId="{B2B4865A-74A4-4B7D-AE41-95FC7E49FE57}" srcOrd="0" destOrd="0" presId="urn:microsoft.com/office/officeart/2016/7/layout/RepeatingBendingProcessNew"/>
    <dgm:cxn modelId="{9A46461B-BF4D-40FA-A665-16C4ADD2F61A}" srcId="{EC866A0F-A049-4C59-A113-7A2E1E1C80D1}" destId="{32A0E614-CBC0-457F-818E-13ED3C7204F7}" srcOrd="2" destOrd="0" parTransId="{A455DD6E-550C-4973-A16A-EA86E92398F5}" sibTransId="{5935E7B2-4A78-4E64-B966-C14B04236742}"/>
    <dgm:cxn modelId="{51C3AE28-2B6D-4C91-B29F-8F620B25940E}" type="presOf" srcId="{EFC8F75C-DB4D-4B95-8CBF-E9E0C01648F4}" destId="{B5605E11-76F9-4E2A-BB6C-90847140BE4C}" srcOrd="1" destOrd="0" presId="urn:microsoft.com/office/officeart/2016/7/layout/RepeatingBendingProcessNew"/>
    <dgm:cxn modelId="{D1DCDA29-EBAD-4E5A-B552-CB1C727E2D5A}" type="presOf" srcId="{722A915D-C9AB-4E7E-A462-5087C89B84A4}" destId="{259ADD33-7C1D-4949-BD28-88DC3858BC21}" srcOrd="0" destOrd="0" presId="urn:microsoft.com/office/officeart/2016/7/layout/RepeatingBendingProcessNew"/>
    <dgm:cxn modelId="{FCF6A32C-6782-460E-8849-B974B361F122}" srcId="{EC866A0F-A049-4C59-A113-7A2E1E1C80D1}" destId="{F7D4A9EE-1DE6-444B-B779-97A44D25ADB6}" srcOrd="3" destOrd="0" parTransId="{33CEDA48-1210-4466-97B5-505B81706384}" sibTransId="{E2D3822D-EBD4-4666-AFD0-F4D270C2929A}"/>
    <dgm:cxn modelId="{EFBCCB31-191C-4F21-9D78-73BC6293AA29}" type="presOf" srcId="{EC866A0F-A049-4C59-A113-7A2E1E1C80D1}" destId="{8FC6C88E-9EBC-475A-805F-EB1A8BCFFBD2}" srcOrd="0" destOrd="0" presId="urn:microsoft.com/office/officeart/2016/7/layout/RepeatingBendingProcessNew"/>
    <dgm:cxn modelId="{68D68141-31B7-4DB2-B754-FA037F09EF7F}" type="presOf" srcId="{5935E7B2-4A78-4E64-B966-C14B04236742}" destId="{F365902A-1D46-43EF-957B-6BD3F483E15E}" srcOrd="0" destOrd="0" presId="urn:microsoft.com/office/officeart/2016/7/layout/RepeatingBendingProcessNew"/>
    <dgm:cxn modelId="{88F35969-667F-411B-95E5-251EB2AE8B3C}" type="presOf" srcId="{938FCA69-B535-4EAB-AB15-A4123782A8D2}" destId="{83DAFF22-3115-43E0-8BDF-D948A2DEEB40}" srcOrd="0" destOrd="0" presId="urn:microsoft.com/office/officeart/2016/7/layout/RepeatingBendingProcessNew"/>
    <dgm:cxn modelId="{35BE5755-9E20-4603-AF1A-6748D814AEB4}" type="presOf" srcId="{32A0E614-CBC0-457F-818E-13ED3C7204F7}" destId="{91CBCCC7-9595-42AB-8B99-C5CBD61F9B5C}" srcOrd="0" destOrd="0" presId="urn:microsoft.com/office/officeart/2016/7/layout/RepeatingBendingProcessNew"/>
    <dgm:cxn modelId="{1D3CEC59-E4CD-4E6A-84DA-78A9CA1EDC2F}" srcId="{EC866A0F-A049-4C59-A113-7A2E1E1C80D1}" destId="{3B72CCA4-7A45-4137-BF21-9A8DEAFF2BD1}" srcOrd="4" destOrd="0" parTransId="{BE23AFD2-3ADB-4359-8362-78A0A3792C76}" sibTransId="{722A915D-C9AB-4E7E-A462-5087C89B84A4}"/>
    <dgm:cxn modelId="{F72E747C-2DF0-4100-B513-4CC0D902A230}" srcId="{EC866A0F-A049-4C59-A113-7A2E1E1C80D1}" destId="{A3D299B5-8100-46A2-826D-673E06404C43}" srcOrd="1" destOrd="0" parTransId="{7D30E518-F03A-4E1D-A2CD-D78814A71666}" sibTransId="{EFC8F75C-DB4D-4B95-8CBF-E9E0C01648F4}"/>
    <dgm:cxn modelId="{569E2F86-CD6C-4869-80A2-5ECD5F876B47}" type="presOf" srcId="{EFC8F75C-DB4D-4B95-8CBF-E9E0C01648F4}" destId="{2BFEBB9D-EA5E-4EC4-9936-808E486AA599}" srcOrd="0" destOrd="0" presId="urn:microsoft.com/office/officeart/2016/7/layout/RepeatingBendingProcessNew"/>
    <dgm:cxn modelId="{5B517E89-E573-4D46-9B8D-94E15A7050D3}" type="presOf" srcId="{722A915D-C9AB-4E7E-A462-5087C89B84A4}" destId="{B9165E85-FB1B-459E-A3AD-53BDA3B7E327}" srcOrd="1" destOrd="0" presId="urn:microsoft.com/office/officeart/2016/7/layout/RepeatingBendingProcessNew"/>
    <dgm:cxn modelId="{BA7AD08C-BF77-43E2-AA1E-9C5B199E88FD}" type="presOf" srcId="{F7D4A9EE-1DE6-444B-B779-97A44D25ADB6}" destId="{FBEE607E-F6D4-4041-A4DE-4E6CBEF17333}" srcOrd="0" destOrd="0" presId="urn:microsoft.com/office/officeart/2016/7/layout/RepeatingBendingProcessNew"/>
    <dgm:cxn modelId="{2907978D-2C9E-4B45-A2F4-92C51C3E4684}" type="presOf" srcId="{E39E807E-2D3E-4407-9964-98D95445DD34}" destId="{29D3966E-3564-4EFB-BD6D-8AE1137F6519}" srcOrd="0" destOrd="0" presId="urn:microsoft.com/office/officeart/2016/7/layout/RepeatingBendingProcessNew"/>
    <dgm:cxn modelId="{6FF03597-A8D4-4CF5-932E-D1137ACE8828}" type="presOf" srcId="{A3D299B5-8100-46A2-826D-673E06404C43}" destId="{BA32960F-3757-4434-8A5F-A56A040BEB19}" srcOrd="0" destOrd="0" presId="urn:microsoft.com/office/officeart/2016/7/layout/RepeatingBendingProcessNew"/>
    <dgm:cxn modelId="{4DF7F19D-04A7-4450-B77F-277BC6070A82}" type="presOf" srcId="{3B72CCA4-7A45-4137-BF21-9A8DEAFF2BD1}" destId="{8F826A08-E0BC-49BB-8DF1-9A1CB81B44E2}" srcOrd="0" destOrd="0" presId="urn:microsoft.com/office/officeart/2016/7/layout/RepeatingBendingProcessNew"/>
    <dgm:cxn modelId="{E8461AA1-EDF3-4F14-BAB7-928B5EBD7462}" type="presOf" srcId="{E39E807E-2D3E-4407-9964-98D95445DD34}" destId="{FDDE1C0F-B664-4D9D-A155-8D21D77912F1}" srcOrd="1" destOrd="0" presId="urn:microsoft.com/office/officeart/2016/7/layout/RepeatingBendingProcessNew"/>
    <dgm:cxn modelId="{A91432C3-F557-4799-8612-3728A108117D}" type="presOf" srcId="{B29C68AC-2888-4B67-9183-C14DF372882E}" destId="{28C263EF-A9D6-46C7-8D6E-FAF64C5C7A46}" srcOrd="0" destOrd="0" presId="urn:microsoft.com/office/officeart/2016/7/layout/RepeatingBendingProcessNew"/>
    <dgm:cxn modelId="{EE379AD9-118B-45E9-A914-FF6BB90C6C55}" type="presOf" srcId="{5935E7B2-4A78-4E64-B966-C14B04236742}" destId="{929FACD4-AAC5-4443-AEA2-F880B49EA7D4}" srcOrd="1" destOrd="0" presId="urn:microsoft.com/office/officeart/2016/7/layout/RepeatingBendingProcessNew"/>
    <dgm:cxn modelId="{5D2487E1-1C48-4461-9EC1-5ACC90FE7020}" srcId="{EC866A0F-A049-4C59-A113-7A2E1E1C80D1}" destId="{938FCA69-B535-4EAB-AB15-A4123782A8D2}" srcOrd="0" destOrd="0" parTransId="{4916BCC2-BF40-4E0B-ADBF-B54BEE11E43A}" sibTransId="{E39E807E-2D3E-4407-9964-98D95445DD34}"/>
    <dgm:cxn modelId="{121141D4-1E8B-491A-B17A-D81DDC786D81}" type="presParOf" srcId="{8FC6C88E-9EBC-475A-805F-EB1A8BCFFBD2}" destId="{83DAFF22-3115-43E0-8BDF-D948A2DEEB40}" srcOrd="0" destOrd="0" presId="urn:microsoft.com/office/officeart/2016/7/layout/RepeatingBendingProcessNew"/>
    <dgm:cxn modelId="{7CF3A03A-D2B9-42C2-8E1D-9306D5AE965F}" type="presParOf" srcId="{8FC6C88E-9EBC-475A-805F-EB1A8BCFFBD2}" destId="{29D3966E-3564-4EFB-BD6D-8AE1137F6519}" srcOrd="1" destOrd="0" presId="urn:microsoft.com/office/officeart/2016/7/layout/RepeatingBendingProcessNew"/>
    <dgm:cxn modelId="{240628A5-B24D-4F3C-B5DC-749BBD7181CC}" type="presParOf" srcId="{29D3966E-3564-4EFB-BD6D-8AE1137F6519}" destId="{FDDE1C0F-B664-4D9D-A155-8D21D77912F1}" srcOrd="0" destOrd="0" presId="urn:microsoft.com/office/officeart/2016/7/layout/RepeatingBendingProcessNew"/>
    <dgm:cxn modelId="{2DE6CB01-359C-48FC-8635-7FD5D75ED0F4}" type="presParOf" srcId="{8FC6C88E-9EBC-475A-805F-EB1A8BCFFBD2}" destId="{BA32960F-3757-4434-8A5F-A56A040BEB19}" srcOrd="2" destOrd="0" presId="urn:microsoft.com/office/officeart/2016/7/layout/RepeatingBendingProcessNew"/>
    <dgm:cxn modelId="{C9665C98-DF17-4D50-838E-91B93FFDA412}" type="presParOf" srcId="{8FC6C88E-9EBC-475A-805F-EB1A8BCFFBD2}" destId="{2BFEBB9D-EA5E-4EC4-9936-808E486AA599}" srcOrd="3" destOrd="0" presId="urn:microsoft.com/office/officeart/2016/7/layout/RepeatingBendingProcessNew"/>
    <dgm:cxn modelId="{9B1B0848-6D14-487C-A428-5ABCED8523E7}" type="presParOf" srcId="{2BFEBB9D-EA5E-4EC4-9936-808E486AA599}" destId="{B5605E11-76F9-4E2A-BB6C-90847140BE4C}" srcOrd="0" destOrd="0" presId="urn:microsoft.com/office/officeart/2016/7/layout/RepeatingBendingProcessNew"/>
    <dgm:cxn modelId="{BBDDE87E-CCEC-4969-919D-23F2B9574788}" type="presParOf" srcId="{8FC6C88E-9EBC-475A-805F-EB1A8BCFFBD2}" destId="{91CBCCC7-9595-42AB-8B99-C5CBD61F9B5C}" srcOrd="4" destOrd="0" presId="urn:microsoft.com/office/officeart/2016/7/layout/RepeatingBendingProcessNew"/>
    <dgm:cxn modelId="{42257025-B46D-4302-B940-A6074F766989}" type="presParOf" srcId="{8FC6C88E-9EBC-475A-805F-EB1A8BCFFBD2}" destId="{F365902A-1D46-43EF-957B-6BD3F483E15E}" srcOrd="5" destOrd="0" presId="urn:microsoft.com/office/officeart/2016/7/layout/RepeatingBendingProcessNew"/>
    <dgm:cxn modelId="{CEC6706D-DFF7-4839-A172-C7663FA919F5}" type="presParOf" srcId="{F365902A-1D46-43EF-957B-6BD3F483E15E}" destId="{929FACD4-AAC5-4443-AEA2-F880B49EA7D4}" srcOrd="0" destOrd="0" presId="urn:microsoft.com/office/officeart/2016/7/layout/RepeatingBendingProcessNew"/>
    <dgm:cxn modelId="{4A4E9B78-C65E-469F-BCF1-EB9F7DB24E6E}" type="presParOf" srcId="{8FC6C88E-9EBC-475A-805F-EB1A8BCFFBD2}" destId="{FBEE607E-F6D4-4041-A4DE-4E6CBEF17333}" srcOrd="6" destOrd="0" presId="urn:microsoft.com/office/officeart/2016/7/layout/RepeatingBendingProcessNew"/>
    <dgm:cxn modelId="{15788012-628F-4E80-9AFE-41E50846CD66}" type="presParOf" srcId="{8FC6C88E-9EBC-475A-805F-EB1A8BCFFBD2}" destId="{B2B4865A-74A4-4B7D-AE41-95FC7E49FE57}" srcOrd="7" destOrd="0" presId="urn:microsoft.com/office/officeart/2016/7/layout/RepeatingBendingProcessNew"/>
    <dgm:cxn modelId="{99DAEE77-F86C-40C0-8F8F-96FA1CAD19F5}" type="presParOf" srcId="{B2B4865A-74A4-4B7D-AE41-95FC7E49FE57}" destId="{81683895-123B-48C3-BB7B-56B7B9D49024}" srcOrd="0" destOrd="0" presId="urn:microsoft.com/office/officeart/2016/7/layout/RepeatingBendingProcessNew"/>
    <dgm:cxn modelId="{C31EAA56-E0B9-4003-AB9F-8E1BF0C60BDD}" type="presParOf" srcId="{8FC6C88E-9EBC-475A-805F-EB1A8BCFFBD2}" destId="{8F826A08-E0BC-49BB-8DF1-9A1CB81B44E2}" srcOrd="8" destOrd="0" presId="urn:microsoft.com/office/officeart/2016/7/layout/RepeatingBendingProcessNew"/>
    <dgm:cxn modelId="{92366D92-7972-43E7-A3C5-2B921876421F}" type="presParOf" srcId="{8FC6C88E-9EBC-475A-805F-EB1A8BCFFBD2}" destId="{259ADD33-7C1D-4949-BD28-88DC3858BC21}" srcOrd="9" destOrd="0" presId="urn:microsoft.com/office/officeart/2016/7/layout/RepeatingBendingProcessNew"/>
    <dgm:cxn modelId="{F8961FAB-F568-4169-8F08-2B1569A1260C}" type="presParOf" srcId="{259ADD33-7C1D-4949-BD28-88DC3858BC21}" destId="{B9165E85-FB1B-459E-A3AD-53BDA3B7E327}" srcOrd="0" destOrd="0" presId="urn:microsoft.com/office/officeart/2016/7/layout/RepeatingBendingProcessNew"/>
    <dgm:cxn modelId="{675CCD3D-50AC-49FF-9891-5552AFF73A46}" type="presParOf" srcId="{8FC6C88E-9EBC-475A-805F-EB1A8BCFFBD2}" destId="{28C263EF-A9D6-46C7-8D6E-FAF64C5C7A46}" srcOrd="10"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723B08A-66A4-41E6-B3C6-6093606A8E44}"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en-GB"/>
        </a:p>
      </dgm:t>
    </dgm:pt>
    <dgm:pt modelId="{B0610B5C-6244-49B6-ACD3-22CFC7045A9E}">
      <dgm:prSet/>
      <dgm:spPr/>
      <dgm:t>
        <a:bodyPr/>
        <a:lstStyle/>
        <a:p>
          <a:r>
            <a:rPr lang="en-GB" i="1" dirty="0">
              <a:latin typeface="Aptos Display" panose="02110004020202020204"/>
            </a:rPr>
            <a:t>"</a:t>
          </a:r>
          <a:r>
            <a:rPr lang="en-GB" i="1" dirty="0"/>
            <a:t>Peer support has been absolutely essential to make it possible for some clients to be able to engage with therapy. A recent client has fed back the hope and confidence they feel from support from Liz, has made it possible for them to live their life in a way they would have never have expected. They have fed back due to the challenging nature of therapy, support from Liz made something previously perceived as overwhelming to be possible. They are inspired from the flexibility and kindness Liz has given.”</a:t>
          </a:r>
          <a:endParaRPr lang="en-GB" dirty="0"/>
        </a:p>
      </dgm:t>
    </dgm:pt>
    <dgm:pt modelId="{9B40C32C-F212-4DD9-923D-2B353F458A63}" type="parTrans" cxnId="{ED8347A3-56AD-4D52-BE4B-E58A7B20180C}">
      <dgm:prSet/>
      <dgm:spPr/>
      <dgm:t>
        <a:bodyPr/>
        <a:lstStyle/>
        <a:p>
          <a:endParaRPr lang="en-GB"/>
        </a:p>
      </dgm:t>
    </dgm:pt>
    <dgm:pt modelId="{31D0D65A-C823-4A77-88E7-6B5D4D778608}" type="sibTrans" cxnId="{ED8347A3-56AD-4D52-BE4B-E58A7B20180C}">
      <dgm:prSet/>
      <dgm:spPr/>
      <dgm:t>
        <a:bodyPr/>
        <a:lstStyle/>
        <a:p>
          <a:endParaRPr lang="en-GB"/>
        </a:p>
      </dgm:t>
    </dgm:pt>
    <dgm:pt modelId="{DBF2935F-6A24-4069-93DB-FE313420A965}" type="pres">
      <dgm:prSet presAssocID="{E723B08A-66A4-41E6-B3C6-6093606A8E44}" presName="Name0" presStyleCnt="0">
        <dgm:presLayoutVars>
          <dgm:dir/>
          <dgm:resizeHandles val="exact"/>
        </dgm:presLayoutVars>
      </dgm:prSet>
      <dgm:spPr/>
    </dgm:pt>
    <dgm:pt modelId="{404D6EC1-A9FB-4326-942C-6A70F7BC8DB1}" type="pres">
      <dgm:prSet presAssocID="{B0610B5C-6244-49B6-ACD3-22CFC7045A9E}" presName="node" presStyleLbl="node1" presStyleIdx="0" presStyleCnt="1">
        <dgm:presLayoutVars>
          <dgm:bulletEnabled val="1"/>
        </dgm:presLayoutVars>
      </dgm:prSet>
      <dgm:spPr/>
    </dgm:pt>
  </dgm:ptLst>
  <dgm:cxnLst>
    <dgm:cxn modelId="{FFA8EE39-7373-4CBA-B356-A1378C92B7B7}" type="presOf" srcId="{E723B08A-66A4-41E6-B3C6-6093606A8E44}" destId="{DBF2935F-6A24-4069-93DB-FE313420A965}" srcOrd="0" destOrd="0" presId="urn:microsoft.com/office/officeart/2005/8/layout/hList6"/>
    <dgm:cxn modelId="{ED8347A3-56AD-4D52-BE4B-E58A7B20180C}" srcId="{E723B08A-66A4-41E6-B3C6-6093606A8E44}" destId="{B0610B5C-6244-49B6-ACD3-22CFC7045A9E}" srcOrd="0" destOrd="0" parTransId="{9B40C32C-F212-4DD9-923D-2B353F458A63}" sibTransId="{31D0D65A-C823-4A77-88E7-6B5D4D778608}"/>
    <dgm:cxn modelId="{F22C26F7-217D-4C33-8692-AD4FC2480E2C}" type="presOf" srcId="{B0610B5C-6244-49B6-ACD3-22CFC7045A9E}" destId="{404D6EC1-A9FB-4326-942C-6A70F7BC8DB1}" srcOrd="0" destOrd="0" presId="urn:microsoft.com/office/officeart/2005/8/layout/hList6"/>
    <dgm:cxn modelId="{111D43A3-65D9-46A2-8765-307544ED6B2A}" type="presParOf" srcId="{DBF2935F-6A24-4069-93DB-FE313420A965}" destId="{404D6EC1-A9FB-4326-942C-6A70F7BC8DB1}" srcOrd="0" destOrd="0" presId="urn:microsoft.com/office/officeart/2005/8/layout/h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723B08A-66A4-41E6-B3C6-6093606A8E44}"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en-GB"/>
        </a:p>
      </dgm:t>
    </dgm:pt>
    <dgm:pt modelId="{B8DB62C8-C44A-4AB6-865A-6E9C0F787C6B}">
      <dgm:prSet/>
      <dgm:spPr/>
      <dgm:t>
        <a:bodyPr/>
        <a:lstStyle/>
        <a:p>
          <a:pPr>
            <a:buFont typeface="Arial" panose="020B0604020202020204" pitchFamily="34" charset="0"/>
            <a:buChar char="•"/>
          </a:pPr>
          <a:r>
            <a:rPr lang="en-GB" i="1"/>
            <a:t>It felt like you understood what I felt, what I was going through, able to input that into our conversations. It made me feel a bit more normal.</a:t>
          </a:r>
          <a:endParaRPr lang="en-GB"/>
        </a:p>
      </dgm:t>
    </dgm:pt>
    <dgm:pt modelId="{89CA00DF-D8BE-4994-963B-741B826378EC}" type="parTrans" cxnId="{DEE10DB1-8ADB-49B1-B2BE-E32792D4BE71}">
      <dgm:prSet/>
      <dgm:spPr/>
      <dgm:t>
        <a:bodyPr/>
        <a:lstStyle/>
        <a:p>
          <a:endParaRPr lang="en-GB"/>
        </a:p>
      </dgm:t>
    </dgm:pt>
    <dgm:pt modelId="{A88E8782-3810-4C03-B889-71DD15ACC20D}" type="sibTrans" cxnId="{DEE10DB1-8ADB-49B1-B2BE-E32792D4BE71}">
      <dgm:prSet/>
      <dgm:spPr/>
      <dgm:t>
        <a:bodyPr/>
        <a:lstStyle/>
        <a:p>
          <a:endParaRPr lang="en-GB"/>
        </a:p>
      </dgm:t>
    </dgm:pt>
    <dgm:pt modelId="{7043DB2F-E705-408D-A88F-CB4D3AB02FA1}">
      <dgm:prSet/>
      <dgm:spPr/>
      <dgm:t>
        <a:bodyPr/>
        <a:lstStyle/>
        <a:p>
          <a:pPr>
            <a:buFont typeface="Arial" panose="020B0604020202020204" pitchFamily="34" charset="0"/>
            <a:buChar char="•"/>
          </a:pPr>
          <a:r>
            <a:rPr lang="en-GB"/>
            <a:t>"The peer support worker had enough experience to understand my condition, that’s why communication was easy“</a:t>
          </a:r>
        </a:p>
      </dgm:t>
    </dgm:pt>
    <dgm:pt modelId="{5350EAFE-CF2B-49CB-9132-CF2408FD29F4}" type="parTrans" cxnId="{B708EB5D-7620-4D5D-9D1E-403E7CA84038}">
      <dgm:prSet/>
      <dgm:spPr/>
      <dgm:t>
        <a:bodyPr/>
        <a:lstStyle/>
        <a:p>
          <a:endParaRPr lang="en-GB"/>
        </a:p>
      </dgm:t>
    </dgm:pt>
    <dgm:pt modelId="{86F27F5A-C3E2-4DD7-9440-402273AF3785}" type="sibTrans" cxnId="{B708EB5D-7620-4D5D-9D1E-403E7CA84038}">
      <dgm:prSet/>
      <dgm:spPr/>
      <dgm:t>
        <a:bodyPr/>
        <a:lstStyle/>
        <a:p>
          <a:endParaRPr lang="en-GB"/>
        </a:p>
      </dgm:t>
    </dgm:pt>
    <dgm:pt modelId="{B44C968A-0FC8-4254-A991-D02037DAD51F}">
      <dgm:prSet/>
      <dgm:spPr/>
      <dgm:t>
        <a:bodyPr/>
        <a:lstStyle/>
        <a:p>
          <a:pPr>
            <a:buFont typeface="Arial" panose="020B0604020202020204" pitchFamily="34" charset="0"/>
            <a:buChar char="•"/>
          </a:pPr>
          <a:r>
            <a:rPr lang="en-GB" i="1"/>
            <a:t>Peer support has prepped me for the upcoming CBT and also made me look forward to it so I can have more tools to use in my mental health. It’s helped and is essential to look after people during the long wait times and this has helped me massively. Even before starting CBT I’ve felt an improvement.</a:t>
          </a:r>
          <a:endParaRPr lang="en-GB"/>
        </a:p>
      </dgm:t>
    </dgm:pt>
    <dgm:pt modelId="{A62A6029-F2A1-49B2-AEDB-6ECDFC0DCC91}" type="parTrans" cxnId="{A543D16F-5C87-46CC-9C57-6CA0D8B3B31E}">
      <dgm:prSet/>
      <dgm:spPr/>
      <dgm:t>
        <a:bodyPr/>
        <a:lstStyle/>
        <a:p>
          <a:endParaRPr lang="en-GB"/>
        </a:p>
      </dgm:t>
    </dgm:pt>
    <dgm:pt modelId="{DA84F68B-A601-4339-99E1-F09FB60A6A29}" type="sibTrans" cxnId="{A543D16F-5C87-46CC-9C57-6CA0D8B3B31E}">
      <dgm:prSet/>
      <dgm:spPr/>
      <dgm:t>
        <a:bodyPr/>
        <a:lstStyle/>
        <a:p>
          <a:endParaRPr lang="en-GB"/>
        </a:p>
      </dgm:t>
    </dgm:pt>
    <dgm:pt modelId="{DBF2935F-6A24-4069-93DB-FE313420A965}" type="pres">
      <dgm:prSet presAssocID="{E723B08A-66A4-41E6-B3C6-6093606A8E44}" presName="Name0" presStyleCnt="0">
        <dgm:presLayoutVars>
          <dgm:dir/>
          <dgm:resizeHandles val="exact"/>
        </dgm:presLayoutVars>
      </dgm:prSet>
      <dgm:spPr/>
    </dgm:pt>
    <dgm:pt modelId="{31EA20FA-DB48-442E-BFA8-2B4C0E805F55}" type="pres">
      <dgm:prSet presAssocID="{B8DB62C8-C44A-4AB6-865A-6E9C0F787C6B}" presName="node" presStyleLbl="node1" presStyleIdx="0" presStyleCnt="3">
        <dgm:presLayoutVars>
          <dgm:bulletEnabled val="1"/>
        </dgm:presLayoutVars>
      </dgm:prSet>
      <dgm:spPr/>
    </dgm:pt>
    <dgm:pt modelId="{A7DEC389-590E-419E-80C8-C0D8921DA5FB}" type="pres">
      <dgm:prSet presAssocID="{A88E8782-3810-4C03-B889-71DD15ACC20D}" presName="sibTrans" presStyleCnt="0"/>
      <dgm:spPr/>
    </dgm:pt>
    <dgm:pt modelId="{DCD31958-7B16-418F-AD1F-D8EC398B19B5}" type="pres">
      <dgm:prSet presAssocID="{7043DB2F-E705-408D-A88F-CB4D3AB02FA1}" presName="node" presStyleLbl="node1" presStyleIdx="1" presStyleCnt="3">
        <dgm:presLayoutVars>
          <dgm:bulletEnabled val="1"/>
        </dgm:presLayoutVars>
      </dgm:prSet>
      <dgm:spPr/>
    </dgm:pt>
    <dgm:pt modelId="{185DABDB-6C5D-460F-A303-130CDCB673C0}" type="pres">
      <dgm:prSet presAssocID="{86F27F5A-C3E2-4DD7-9440-402273AF3785}" presName="sibTrans" presStyleCnt="0"/>
      <dgm:spPr/>
    </dgm:pt>
    <dgm:pt modelId="{9BC0E7E4-762A-463B-8E3F-97726B2C1B2D}" type="pres">
      <dgm:prSet presAssocID="{B44C968A-0FC8-4254-A991-D02037DAD51F}" presName="node" presStyleLbl="node1" presStyleIdx="2" presStyleCnt="3">
        <dgm:presLayoutVars>
          <dgm:bulletEnabled val="1"/>
        </dgm:presLayoutVars>
      </dgm:prSet>
      <dgm:spPr/>
    </dgm:pt>
  </dgm:ptLst>
  <dgm:cxnLst>
    <dgm:cxn modelId="{9AB88F13-A26F-472E-B3EA-745D409AC520}" type="presOf" srcId="{B8DB62C8-C44A-4AB6-865A-6E9C0F787C6B}" destId="{31EA20FA-DB48-442E-BFA8-2B4C0E805F55}" srcOrd="0" destOrd="0" presId="urn:microsoft.com/office/officeart/2005/8/layout/hList6"/>
    <dgm:cxn modelId="{FFA8EE39-7373-4CBA-B356-A1378C92B7B7}" type="presOf" srcId="{E723B08A-66A4-41E6-B3C6-6093606A8E44}" destId="{DBF2935F-6A24-4069-93DB-FE313420A965}" srcOrd="0" destOrd="0" presId="urn:microsoft.com/office/officeart/2005/8/layout/hList6"/>
    <dgm:cxn modelId="{B708EB5D-7620-4D5D-9D1E-403E7CA84038}" srcId="{E723B08A-66A4-41E6-B3C6-6093606A8E44}" destId="{7043DB2F-E705-408D-A88F-CB4D3AB02FA1}" srcOrd="1" destOrd="0" parTransId="{5350EAFE-CF2B-49CB-9132-CF2408FD29F4}" sibTransId="{86F27F5A-C3E2-4DD7-9440-402273AF3785}"/>
    <dgm:cxn modelId="{A543D16F-5C87-46CC-9C57-6CA0D8B3B31E}" srcId="{E723B08A-66A4-41E6-B3C6-6093606A8E44}" destId="{B44C968A-0FC8-4254-A991-D02037DAD51F}" srcOrd="2" destOrd="0" parTransId="{A62A6029-F2A1-49B2-AEDB-6ECDFC0DCC91}" sibTransId="{DA84F68B-A601-4339-99E1-F09FB60A6A29}"/>
    <dgm:cxn modelId="{2CEFBA73-333D-413A-B521-FC134D9BA1BE}" type="presOf" srcId="{B44C968A-0FC8-4254-A991-D02037DAD51F}" destId="{9BC0E7E4-762A-463B-8E3F-97726B2C1B2D}" srcOrd="0" destOrd="0" presId="urn:microsoft.com/office/officeart/2005/8/layout/hList6"/>
    <dgm:cxn modelId="{BCB8CD7C-C902-4441-8FAD-63C6C08C88BA}" type="presOf" srcId="{7043DB2F-E705-408D-A88F-CB4D3AB02FA1}" destId="{DCD31958-7B16-418F-AD1F-D8EC398B19B5}" srcOrd="0" destOrd="0" presId="urn:microsoft.com/office/officeart/2005/8/layout/hList6"/>
    <dgm:cxn modelId="{DEE10DB1-8ADB-49B1-B2BE-E32792D4BE71}" srcId="{E723B08A-66A4-41E6-B3C6-6093606A8E44}" destId="{B8DB62C8-C44A-4AB6-865A-6E9C0F787C6B}" srcOrd="0" destOrd="0" parTransId="{89CA00DF-D8BE-4994-963B-741B826378EC}" sibTransId="{A88E8782-3810-4C03-B889-71DD15ACC20D}"/>
    <dgm:cxn modelId="{DC358E79-5871-42A7-92D8-364B653ECFB9}" type="presParOf" srcId="{DBF2935F-6A24-4069-93DB-FE313420A965}" destId="{31EA20FA-DB48-442E-BFA8-2B4C0E805F55}" srcOrd="0" destOrd="0" presId="urn:microsoft.com/office/officeart/2005/8/layout/hList6"/>
    <dgm:cxn modelId="{5F74D597-28A4-4CEE-AA03-6821F6458A40}" type="presParOf" srcId="{DBF2935F-6A24-4069-93DB-FE313420A965}" destId="{A7DEC389-590E-419E-80C8-C0D8921DA5FB}" srcOrd="1" destOrd="0" presId="urn:microsoft.com/office/officeart/2005/8/layout/hList6"/>
    <dgm:cxn modelId="{FCB21A5C-04BC-444A-B9FE-C60D8B2FA891}" type="presParOf" srcId="{DBF2935F-6A24-4069-93DB-FE313420A965}" destId="{DCD31958-7B16-418F-AD1F-D8EC398B19B5}" srcOrd="2" destOrd="0" presId="urn:microsoft.com/office/officeart/2005/8/layout/hList6"/>
    <dgm:cxn modelId="{7EEEC45F-1703-4F13-AF38-378A08D6A741}" type="presParOf" srcId="{DBF2935F-6A24-4069-93DB-FE313420A965}" destId="{185DABDB-6C5D-460F-A303-130CDCB673C0}" srcOrd="3" destOrd="0" presId="urn:microsoft.com/office/officeart/2005/8/layout/hList6"/>
    <dgm:cxn modelId="{B59F693F-BC74-45FB-AF43-01F7E4491F56}" type="presParOf" srcId="{DBF2935F-6A24-4069-93DB-FE313420A965}" destId="{9BC0E7E4-762A-463B-8E3F-97726B2C1B2D}" srcOrd="4" destOrd="0" presId="urn:microsoft.com/office/officeart/2005/8/layout/h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723B08A-66A4-41E6-B3C6-6093606A8E44}"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en-GB"/>
        </a:p>
      </dgm:t>
    </dgm:pt>
    <dgm:pt modelId="{9FF7B3D5-C0F4-4942-BCE6-6E79D6A4FD35}">
      <dgm:prSet phldrT="[Text]" custT="1"/>
      <dgm:spPr>
        <a:solidFill>
          <a:srgbClr val="F9A82C"/>
        </a:solidFill>
      </dgm:spPr>
      <dgm:t>
        <a:bodyPr/>
        <a:lstStyle/>
        <a:p>
          <a:pPr algn="l"/>
          <a:r>
            <a:rPr lang="en-US" sz="2800" b="1">
              <a:latin typeface="Arial" panose="020B0604020202020204" pitchFamily="34" charset="0"/>
              <a:cs typeface="Arial" panose="020B0604020202020204" pitchFamily="34" charset="0"/>
            </a:rPr>
            <a:t>Formal decision making</a:t>
          </a:r>
          <a:br>
            <a:rPr lang="en-US" sz="2400" b="1">
              <a:latin typeface="Arial" panose="020B0604020202020204" pitchFamily="34" charset="0"/>
              <a:cs typeface="Arial" panose="020B0604020202020204" pitchFamily="34" charset="0"/>
            </a:rPr>
          </a:br>
          <a:br>
            <a:rPr lang="en-US" sz="2400" b="1">
              <a:latin typeface="Arial" panose="020B0604020202020204" pitchFamily="34" charset="0"/>
              <a:cs typeface="Arial" panose="020B0604020202020204" pitchFamily="34" charset="0"/>
            </a:rPr>
          </a:br>
          <a:r>
            <a:rPr lang="en-US" sz="2000">
              <a:latin typeface="Arial" panose="020B0604020202020204" pitchFamily="34" charset="0"/>
              <a:cs typeface="Arial" panose="020B0604020202020204" pitchFamily="34" charset="0"/>
            </a:rPr>
            <a:t>Coproduction Network and LMWS Partnership Board</a:t>
          </a:r>
          <a:endParaRPr lang="en-GB" sz="2000" b="1">
            <a:latin typeface="Arial" panose="020B0604020202020204" pitchFamily="34" charset="0"/>
            <a:cs typeface="Arial" panose="020B0604020202020204" pitchFamily="34" charset="0"/>
          </a:endParaRPr>
        </a:p>
      </dgm:t>
    </dgm:pt>
    <dgm:pt modelId="{032A2E91-6DAF-4BBE-8480-26455F392C28}" type="parTrans" cxnId="{5446E9E3-3176-452E-BC1A-954980B6B7E9}">
      <dgm:prSet/>
      <dgm:spPr/>
      <dgm:t>
        <a:bodyPr/>
        <a:lstStyle/>
        <a:p>
          <a:endParaRPr lang="en-GB">
            <a:latin typeface="Arial" panose="020B0604020202020204" pitchFamily="34" charset="0"/>
            <a:cs typeface="Arial" panose="020B0604020202020204" pitchFamily="34" charset="0"/>
          </a:endParaRPr>
        </a:p>
      </dgm:t>
    </dgm:pt>
    <dgm:pt modelId="{01E61313-5B14-443F-9ACB-9BB449B999EB}" type="sibTrans" cxnId="{5446E9E3-3176-452E-BC1A-954980B6B7E9}">
      <dgm:prSet/>
      <dgm:spPr/>
      <dgm:t>
        <a:bodyPr/>
        <a:lstStyle/>
        <a:p>
          <a:endParaRPr lang="en-GB">
            <a:latin typeface="Arial" panose="020B0604020202020204" pitchFamily="34" charset="0"/>
            <a:cs typeface="Arial" panose="020B0604020202020204" pitchFamily="34" charset="0"/>
          </a:endParaRPr>
        </a:p>
      </dgm:t>
    </dgm:pt>
    <dgm:pt modelId="{5FE099D9-3CF1-4D0D-AB9A-845003BCE5A4}">
      <dgm:prSet phldrT="[Text]" custT="1"/>
      <dgm:spPr>
        <a:solidFill>
          <a:srgbClr val="2BB0EB"/>
        </a:solidFill>
      </dgm:spPr>
      <dgm:t>
        <a:bodyPr/>
        <a:lstStyle/>
        <a:p>
          <a:pPr algn="l"/>
          <a:r>
            <a:rPr lang="en-US" sz="2800" b="1">
              <a:latin typeface="Arial" panose="020B0604020202020204" pitchFamily="34" charset="0"/>
              <a:cs typeface="Arial" panose="020B0604020202020204" pitchFamily="34" charset="0"/>
            </a:rPr>
            <a:t>Changes and improvements</a:t>
          </a:r>
        </a:p>
        <a:p>
          <a:pPr algn="l"/>
          <a:r>
            <a:rPr lang="en-US" sz="1800">
              <a:latin typeface="Arial" panose="020B0604020202020204" pitchFamily="34" charset="0"/>
              <a:cs typeface="Arial" panose="020B0604020202020204" pitchFamily="34" charset="0"/>
            </a:rPr>
            <a:t>- LS9 Lives</a:t>
          </a:r>
        </a:p>
        <a:p>
          <a:pPr algn="l"/>
          <a:r>
            <a:rPr lang="en-US" sz="1800">
              <a:latin typeface="Arial" panose="020B0604020202020204" pitchFamily="34" charset="0"/>
              <a:cs typeface="Arial" panose="020B0604020202020204" pitchFamily="34" charset="0"/>
            </a:rPr>
            <a:t>- Leeds LGBT+ Minds</a:t>
          </a:r>
        </a:p>
        <a:p>
          <a:pPr algn="l"/>
          <a:r>
            <a:rPr lang="en-US" sz="1800">
              <a:latin typeface="Arial" panose="020B0604020202020204" pitchFamily="34" charset="0"/>
              <a:cs typeface="Arial" panose="020B0604020202020204" pitchFamily="34" charset="0"/>
            </a:rPr>
            <a:t>- Beeston project</a:t>
          </a:r>
        </a:p>
        <a:p>
          <a:pPr algn="l"/>
          <a:r>
            <a:rPr lang="en-US" sz="1800">
              <a:latin typeface="Arial" panose="020B0604020202020204" pitchFamily="34" charset="0"/>
              <a:cs typeface="Arial" panose="020B0604020202020204" pitchFamily="34" charset="0"/>
            </a:rPr>
            <a:t>- Consultation Group</a:t>
          </a:r>
        </a:p>
      </dgm:t>
    </dgm:pt>
    <dgm:pt modelId="{AA7C90AA-8EEF-4FCA-90B4-40443AE27523}" type="parTrans" cxnId="{10BA477B-EF25-4EC0-8371-093E12DC297C}">
      <dgm:prSet/>
      <dgm:spPr/>
      <dgm:t>
        <a:bodyPr/>
        <a:lstStyle/>
        <a:p>
          <a:endParaRPr lang="en-GB">
            <a:latin typeface="Arial" panose="020B0604020202020204" pitchFamily="34" charset="0"/>
            <a:cs typeface="Arial" panose="020B0604020202020204" pitchFamily="34" charset="0"/>
          </a:endParaRPr>
        </a:p>
      </dgm:t>
    </dgm:pt>
    <dgm:pt modelId="{4C466EB3-72F6-43A9-A418-6971627D0038}" type="sibTrans" cxnId="{10BA477B-EF25-4EC0-8371-093E12DC297C}">
      <dgm:prSet/>
      <dgm:spPr/>
      <dgm:t>
        <a:bodyPr/>
        <a:lstStyle/>
        <a:p>
          <a:endParaRPr lang="en-GB">
            <a:latin typeface="Arial" panose="020B0604020202020204" pitchFamily="34" charset="0"/>
            <a:cs typeface="Arial" panose="020B0604020202020204" pitchFamily="34" charset="0"/>
          </a:endParaRPr>
        </a:p>
      </dgm:t>
    </dgm:pt>
    <dgm:pt modelId="{F4B11496-0E9D-4CCA-9D05-DD7CA89398C4}">
      <dgm:prSet phldrT="[Text]" custT="1"/>
      <dgm:spPr>
        <a:solidFill>
          <a:srgbClr val="59B240"/>
        </a:solidFill>
      </dgm:spPr>
      <dgm:t>
        <a:bodyPr/>
        <a:lstStyle/>
        <a:p>
          <a:pPr algn="l"/>
          <a:r>
            <a:rPr lang="en-US" sz="2800" b="1">
              <a:latin typeface="Arial" panose="020B0604020202020204" pitchFamily="34" charset="0"/>
              <a:cs typeface="Arial" panose="020B0604020202020204" pitchFamily="34" charset="0"/>
            </a:rPr>
            <a:t>Culture change and sharing power</a:t>
          </a:r>
        </a:p>
        <a:p>
          <a:pPr algn="l"/>
          <a:r>
            <a:rPr lang="en-US" sz="1800">
              <a:latin typeface="Arial" panose="020B0604020202020204" pitchFamily="34" charset="0"/>
              <a:cs typeface="Arial" panose="020B0604020202020204" pitchFamily="34" charset="0"/>
            </a:rPr>
            <a:t>Training, recruitment and communications</a:t>
          </a:r>
          <a:endParaRPr lang="en-GB" sz="1800" b="1">
            <a:latin typeface="Arial" panose="020B0604020202020204" pitchFamily="34" charset="0"/>
            <a:cs typeface="Arial" panose="020B0604020202020204" pitchFamily="34" charset="0"/>
          </a:endParaRPr>
        </a:p>
      </dgm:t>
    </dgm:pt>
    <dgm:pt modelId="{F67133DE-E4EF-4855-ABBF-5EB2B04EC8CC}" type="parTrans" cxnId="{4F9203DE-5ED1-4953-B0AD-866403F5CEA3}">
      <dgm:prSet/>
      <dgm:spPr/>
      <dgm:t>
        <a:bodyPr/>
        <a:lstStyle/>
        <a:p>
          <a:endParaRPr lang="en-GB">
            <a:latin typeface="Arial" panose="020B0604020202020204" pitchFamily="34" charset="0"/>
            <a:cs typeface="Arial" panose="020B0604020202020204" pitchFamily="34" charset="0"/>
          </a:endParaRPr>
        </a:p>
      </dgm:t>
    </dgm:pt>
    <dgm:pt modelId="{C69739F0-E352-41E9-88B1-159294EB0DEF}" type="sibTrans" cxnId="{4F9203DE-5ED1-4953-B0AD-866403F5CEA3}">
      <dgm:prSet/>
      <dgm:spPr/>
      <dgm:t>
        <a:bodyPr/>
        <a:lstStyle/>
        <a:p>
          <a:endParaRPr lang="en-GB">
            <a:latin typeface="Arial" panose="020B0604020202020204" pitchFamily="34" charset="0"/>
            <a:cs typeface="Arial" panose="020B0604020202020204" pitchFamily="34" charset="0"/>
          </a:endParaRPr>
        </a:p>
      </dgm:t>
    </dgm:pt>
    <dgm:pt modelId="{DBF2935F-6A24-4069-93DB-FE313420A965}" type="pres">
      <dgm:prSet presAssocID="{E723B08A-66A4-41E6-B3C6-6093606A8E44}" presName="Name0" presStyleCnt="0">
        <dgm:presLayoutVars>
          <dgm:dir/>
          <dgm:resizeHandles val="exact"/>
        </dgm:presLayoutVars>
      </dgm:prSet>
      <dgm:spPr/>
    </dgm:pt>
    <dgm:pt modelId="{1E33E742-C2DB-46C3-840A-033A9875A315}" type="pres">
      <dgm:prSet presAssocID="{9FF7B3D5-C0F4-4942-BCE6-6E79D6A4FD35}" presName="node" presStyleLbl="node1" presStyleIdx="0" presStyleCnt="3" custLinFactNeighborX="3194" custLinFactNeighborY="-569">
        <dgm:presLayoutVars>
          <dgm:bulletEnabled val="1"/>
        </dgm:presLayoutVars>
      </dgm:prSet>
      <dgm:spPr/>
    </dgm:pt>
    <dgm:pt modelId="{8A3EA2C9-BA69-4FEC-9E1F-FAAC59CFD7F9}" type="pres">
      <dgm:prSet presAssocID="{01E61313-5B14-443F-9ACB-9BB449B999EB}" presName="sibTrans" presStyleCnt="0"/>
      <dgm:spPr/>
    </dgm:pt>
    <dgm:pt modelId="{5D58BC49-2DA5-4463-A023-9F99063C2715}" type="pres">
      <dgm:prSet presAssocID="{5FE099D9-3CF1-4D0D-AB9A-845003BCE5A4}" presName="node" presStyleLbl="node1" presStyleIdx="1" presStyleCnt="3" custLinFactNeighborX="5515" custLinFactNeighborY="0">
        <dgm:presLayoutVars>
          <dgm:bulletEnabled val="1"/>
        </dgm:presLayoutVars>
      </dgm:prSet>
      <dgm:spPr/>
    </dgm:pt>
    <dgm:pt modelId="{5C8FAFF2-0441-4F79-9A70-FF7159B9BC79}" type="pres">
      <dgm:prSet presAssocID="{4C466EB3-72F6-43A9-A418-6971627D0038}" presName="sibTrans" presStyleCnt="0"/>
      <dgm:spPr/>
    </dgm:pt>
    <dgm:pt modelId="{94001EB6-63A1-4CA7-8D69-FBF9400982C1}" type="pres">
      <dgm:prSet presAssocID="{F4B11496-0E9D-4CCA-9D05-DD7CA89398C4}" presName="node" presStyleLbl="node1" presStyleIdx="2" presStyleCnt="3">
        <dgm:presLayoutVars>
          <dgm:bulletEnabled val="1"/>
        </dgm:presLayoutVars>
      </dgm:prSet>
      <dgm:spPr/>
    </dgm:pt>
  </dgm:ptLst>
  <dgm:cxnLst>
    <dgm:cxn modelId="{FFA8EE39-7373-4CBA-B356-A1378C92B7B7}" type="presOf" srcId="{E723B08A-66A4-41E6-B3C6-6093606A8E44}" destId="{DBF2935F-6A24-4069-93DB-FE313420A965}" srcOrd="0" destOrd="0" presId="urn:microsoft.com/office/officeart/2005/8/layout/hList6"/>
    <dgm:cxn modelId="{A2ECB05D-F207-485B-BFF8-9AC1EA8C025D}" type="presOf" srcId="{9FF7B3D5-C0F4-4942-BCE6-6E79D6A4FD35}" destId="{1E33E742-C2DB-46C3-840A-033A9875A315}" srcOrd="0" destOrd="0" presId="urn:microsoft.com/office/officeart/2005/8/layout/hList6"/>
    <dgm:cxn modelId="{F34AF959-F414-4042-983E-1B7E8622859F}" type="presOf" srcId="{F4B11496-0E9D-4CCA-9D05-DD7CA89398C4}" destId="{94001EB6-63A1-4CA7-8D69-FBF9400982C1}" srcOrd="0" destOrd="0" presId="urn:microsoft.com/office/officeart/2005/8/layout/hList6"/>
    <dgm:cxn modelId="{10BA477B-EF25-4EC0-8371-093E12DC297C}" srcId="{E723B08A-66A4-41E6-B3C6-6093606A8E44}" destId="{5FE099D9-3CF1-4D0D-AB9A-845003BCE5A4}" srcOrd="1" destOrd="0" parTransId="{AA7C90AA-8EEF-4FCA-90B4-40443AE27523}" sibTransId="{4C466EB3-72F6-43A9-A418-6971627D0038}"/>
    <dgm:cxn modelId="{D6A46DA8-1722-483F-BB20-729337B32BE1}" type="presOf" srcId="{5FE099D9-3CF1-4D0D-AB9A-845003BCE5A4}" destId="{5D58BC49-2DA5-4463-A023-9F99063C2715}" srcOrd="0" destOrd="0" presId="urn:microsoft.com/office/officeart/2005/8/layout/hList6"/>
    <dgm:cxn modelId="{4F9203DE-5ED1-4953-B0AD-866403F5CEA3}" srcId="{E723B08A-66A4-41E6-B3C6-6093606A8E44}" destId="{F4B11496-0E9D-4CCA-9D05-DD7CA89398C4}" srcOrd="2" destOrd="0" parTransId="{F67133DE-E4EF-4855-ABBF-5EB2B04EC8CC}" sibTransId="{C69739F0-E352-41E9-88B1-159294EB0DEF}"/>
    <dgm:cxn modelId="{5446E9E3-3176-452E-BC1A-954980B6B7E9}" srcId="{E723B08A-66A4-41E6-B3C6-6093606A8E44}" destId="{9FF7B3D5-C0F4-4942-BCE6-6E79D6A4FD35}" srcOrd="0" destOrd="0" parTransId="{032A2E91-6DAF-4BBE-8480-26455F392C28}" sibTransId="{01E61313-5B14-443F-9ACB-9BB449B999EB}"/>
    <dgm:cxn modelId="{3BD0A0EF-8581-4D86-9E89-3C0A9D94CA01}" type="presParOf" srcId="{DBF2935F-6A24-4069-93DB-FE313420A965}" destId="{1E33E742-C2DB-46C3-840A-033A9875A315}" srcOrd="0" destOrd="0" presId="urn:microsoft.com/office/officeart/2005/8/layout/hList6"/>
    <dgm:cxn modelId="{D01F8507-7D23-4407-8FF2-32E6AAFD6876}" type="presParOf" srcId="{DBF2935F-6A24-4069-93DB-FE313420A965}" destId="{8A3EA2C9-BA69-4FEC-9E1F-FAAC59CFD7F9}" srcOrd="1" destOrd="0" presId="urn:microsoft.com/office/officeart/2005/8/layout/hList6"/>
    <dgm:cxn modelId="{4E9EE6BC-834D-4A80-A40E-D1631535F924}" type="presParOf" srcId="{DBF2935F-6A24-4069-93DB-FE313420A965}" destId="{5D58BC49-2DA5-4463-A023-9F99063C2715}" srcOrd="2" destOrd="0" presId="urn:microsoft.com/office/officeart/2005/8/layout/hList6"/>
    <dgm:cxn modelId="{BF901057-BA42-4600-9053-88185B0DE413}" type="presParOf" srcId="{DBF2935F-6A24-4069-93DB-FE313420A965}" destId="{5C8FAFF2-0441-4F79-9A70-FF7159B9BC79}" srcOrd="3" destOrd="0" presId="urn:microsoft.com/office/officeart/2005/8/layout/hList6"/>
    <dgm:cxn modelId="{68A4E815-C553-47BC-91B0-7D3C98ADB88A}" type="presParOf" srcId="{DBF2935F-6A24-4069-93DB-FE313420A965}" destId="{94001EB6-63A1-4CA7-8D69-FBF9400982C1}" srcOrd="4" destOrd="0" presId="urn:microsoft.com/office/officeart/2005/8/layout/h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723B08A-66A4-41E6-B3C6-6093606A8E44}"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en-GB"/>
        </a:p>
      </dgm:t>
    </dgm:pt>
    <dgm:pt modelId="{B8DB62C8-C44A-4AB6-865A-6E9C0F787C6B}">
      <dgm:prSet/>
      <dgm:spPr/>
      <dgm:t>
        <a:bodyPr/>
        <a:lstStyle/>
        <a:p>
          <a:pPr rtl="0">
            <a:buFont typeface="Arial" panose="020B0604020202020204" pitchFamily="34" charset="0"/>
            <a:buChar char="•"/>
          </a:pPr>
          <a:r>
            <a:rPr lang="en-GB" i="0" dirty="0">
              <a:solidFill>
                <a:schemeClr val="bg1"/>
              </a:solidFill>
              <a:latin typeface="Aptos"/>
            </a:rPr>
            <a:t>“I feel like through [the LS9 Lives project] I have learned so many skills… it is a space to share my ideas and feel heard.”</a:t>
          </a:r>
          <a:r>
            <a:rPr lang="en-GB" i="0" dirty="0">
              <a:solidFill>
                <a:srgbClr val="000000"/>
              </a:solidFill>
              <a:latin typeface="Aptos"/>
            </a:rPr>
            <a:t> </a:t>
          </a:r>
          <a:endParaRPr lang="en-GB" i="1" dirty="0">
            <a:solidFill>
              <a:srgbClr val="000000"/>
            </a:solidFill>
          </a:endParaRPr>
        </a:p>
      </dgm:t>
    </dgm:pt>
    <dgm:pt modelId="{89CA00DF-D8BE-4994-963B-741B826378EC}" type="parTrans" cxnId="{DEE10DB1-8ADB-49B1-B2BE-E32792D4BE71}">
      <dgm:prSet/>
      <dgm:spPr/>
      <dgm:t>
        <a:bodyPr/>
        <a:lstStyle/>
        <a:p>
          <a:endParaRPr lang="en-GB"/>
        </a:p>
      </dgm:t>
    </dgm:pt>
    <dgm:pt modelId="{A88E8782-3810-4C03-B889-71DD15ACC20D}" type="sibTrans" cxnId="{DEE10DB1-8ADB-49B1-B2BE-E32792D4BE71}">
      <dgm:prSet/>
      <dgm:spPr/>
      <dgm:t>
        <a:bodyPr/>
        <a:lstStyle/>
        <a:p>
          <a:endParaRPr lang="en-GB"/>
        </a:p>
      </dgm:t>
    </dgm:pt>
    <dgm:pt modelId="{7043DB2F-E705-408D-A88F-CB4D3AB02FA1}">
      <dgm:prSet/>
      <dgm:spPr/>
      <dgm:t>
        <a:bodyPr/>
        <a:lstStyle/>
        <a:p>
          <a:pPr rtl="0">
            <a:buFont typeface="Arial" panose="020B0604020202020204" pitchFamily="34" charset="0"/>
            <a:buChar char="•"/>
          </a:pPr>
          <a:r>
            <a:rPr lang="en-GB" dirty="0">
              <a:solidFill>
                <a:schemeClr val="bg1"/>
              </a:solidFill>
              <a:latin typeface="Aptos"/>
            </a:rPr>
            <a:t>“[Being involved in the LGBT+ Minds project] has really empowered me in my queer identity and made me feel that people want to hear my voice and my experiences. My views are wanted and useful.”</a:t>
          </a:r>
        </a:p>
      </dgm:t>
    </dgm:pt>
    <dgm:pt modelId="{5350EAFE-CF2B-49CB-9132-CF2408FD29F4}" type="parTrans" cxnId="{B708EB5D-7620-4D5D-9D1E-403E7CA84038}">
      <dgm:prSet/>
      <dgm:spPr/>
      <dgm:t>
        <a:bodyPr/>
        <a:lstStyle/>
        <a:p>
          <a:endParaRPr lang="en-GB"/>
        </a:p>
      </dgm:t>
    </dgm:pt>
    <dgm:pt modelId="{86F27F5A-C3E2-4DD7-9440-402273AF3785}" type="sibTrans" cxnId="{B708EB5D-7620-4D5D-9D1E-403E7CA84038}">
      <dgm:prSet/>
      <dgm:spPr/>
      <dgm:t>
        <a:bodyPr/>
        <a:lstStyle/>
        <a:p>
          <a:endParaRPr lang="en-GB"/>
        </a:p>
      </dgm:t>
    </dgm:pt>
    <dgm:pt modelId="{B44C968A-0FC8-4254-A991-D02037DAD51F}">
      <dgm:prSet/>
      <dgm:spPr/>
      <dgm:t>
        <a:bodyPr/>
        <a:lstStyle/>
        <a:p>
          <a:pPr rtl="0">
            <a:buFont typeface="Arial" panose="020B0604020202020204" pitchFamily="34" charset="0"/>
            <a:buChar char="•"/>
          </a:pPr>
          <a:r>
            <a:rPr lang="en-GB" i="0" dirty="0">
              <a:solidFill>
                <a:schemeClr val="bg1"/>
              </a:solidFill>
              <a:latin typeface="Aptos"/>
            </a:rPr>
            <a:t>“Being part of [the Reciprocal Mentoring programme] has helped me see the bigger picture. I know more about what’s happening and can identify what could be done better. The mentoring programme brings out the value of the Coproduction Network members.”</a:t>
          </a:r>
          <a:endParaRPr lang="en-GB" dirty="0">
            <a:solidFill>
              <a:schemeClr val="bg1"/>
            </a:solidFill>
          </a:endParaRPr>
        </a:p>
      </dgm:t>
    </dgm:pt>
    <dgm:pt modelId="{A62A6029-F2A1-49B2-AEDB-6ECDFC0DCC91}" type="parTrans" cxnId="{A543D16F-5C87-46CC-9C57-6CA0D8B3B31E}">
      <dgm:prSet/>
      <dgm:spPr/>
      <dgm:t>
        <a:bodyPr/>
        <a:lstStyle/>
        <a:p>
          <a:endParaRPr lang="en-GB"/>
        </a:p>
      </dgm:t>
    </dgm:pt>
    <dgm:pt modelId="{DA84F68B-A601-4339-99E1-F09FB60A6A29}" type="sibTrans" cxnId="{A543D16F-5C87-46CC-9C57-6CA0D8B3B31E}">
      <dgm:prSet/>
      <dgm:spPr/>
      <dgm:t>
        <a:bodyPr/>
        <a:lstStyle/>
        <a:p>
          <a:endParaRPr lang="en-GB"/>
        </a:p>
      </dgm:t>
    </dgm:pt>
    <dgm:pt modelId="{DBF2935F-6A24-4069-93DB-FE313420A965}" type="pres">
      <dgm:prSet presAssocID="{E723B08A-66A4-41E6-B3C6-6093606A8E44}" presName="Name0" presStyleCnt="0">
        <dgm:presLayoutVars>
          <dgm:dir/>
          <dgm:resizeHandles val="exact"/>
        </dgm:presLayoutVars>
      </dgm:prSet>
      <dgm:spPr/>
    </dgm:pt>
    <dgm:pt modelId="{31EA20FA-DB48-442E-BFA8-2B4C0E805F55}" type="pres">
      <dgm:prSet presAssocID="{B8DB62C8-C44A-4AB6-865A-6E9C0F787C6B}" presName="node" presStyleLbl="node1" presStyleIdx="0" presStyleCnt="3">
        <dgm:presLayoutVars>
          <dgm:bulletEnabled val="1"/>
        </dgm:presLayoutVars>
      </dgm:prSet>
      <dgm:spPr/>
    </dgm:pt>
    <dgm:pt modelId="{A7DEC389-590E-419E-80C8-C0D8921DA5FB}" type="pres">
      <dgm:prSet presAssocID="{A88E8782-3810-4C03-B889-71DD15ACC20D}" presName="sibTrans" presStyleCnt="0"/>
      <dgm:spPr/>
    </dgm:pt>
    <dgm:pt modelId="{DCD31958-7B16-418F-AD1F-D8EC398B19B5}" type="pres">
      <dgm:prSet presAssocID="{7043DB2F-E705-408D-A88F-CB4D3AB02FA1}" presName="node" presStyleLbl="node1" presStyleIdx="1" presStyleCnt="3">
        <dgm:presLayoutVars>
          <dgm:bulletEnabled val="1"/>
        </dgm:presLayoutVars>
      </dgm:prSet>
      <dgm:spPr/>
    </dgm:pt>
    <dgm:pt modelId="{185DABDB-6C5D-460F-A303-130CDCB673C0}" type="pres">
      <dgm:prSet presAssocID="{86F27F5A-C3E2-4DD7-9440-402273AF3785}" presName="sibTrans" presStyleCnt="0"/>
      <dgm:spPr/>
    </dgm:pt>
    <dgm:pt modelId="{9BC0E7E4-762A-463B-8E3F-97726B2C1B2D}" type="pres">
      <dgm:prSet presAssocID="{B44C968A-0FC8-4254-A991-D02037DAD51F}" presName="node" presStyleLbl="node1" presStyleIdx="2" presStyleCnt="3">
        <dgm:presLayoutVars>
          <dgm:bulletEnabled val="1"/>
        </dgm:presLayoutVars>
      </dgm:prSet>
      <dgm:spPr/>
    </dgm:pt>
  </dgm:ptLst>
  <dgm:cxnLst>
    <dgm:cxn modelId="{9AB88F13-A26F-472E-B3EA-745D409AC520}" type="presOf" srcId="{B8DB62C8-C44A-4AB6-865A-6E9C0F787C6B}" destId="{31EA20FA-DB48-442E-BFA8-2B4C0E805F55}" srcOrd="0" destOrd="0" presId="urn:microsoft.com/office/officeart/2005/8/layout/hList6"/>
    <dgm:cxn modelId="{FFA8EE39-7373-4CBA-B356-A1378C92B7B7}" type="presOf" srcId="{E723B08A-66A4-41E6-B3C6-6093606A8E44}" destId="{DBF2935F-6A24-4069-93DB-FE313420A965}" srcOrd="0" destOrd="0" presId="urn:microsoft.com/office/officeart/2005/8/layout/hList6"/>
    <dgm:cxn modelId="{B708EB5D-7620-4D5D-9D1E-403E7CA84038}" srcId="{E723B08A-66A4-41E6-B3C6-6093606A8E44}" destId="{7043DB2F-E705-408D-A88F-CB4D3AB02FA1}" srcOrd="1" destOrd="0" parTransId="{5350EAFE-CF2B-49CB-9132-CF2408FD29F4}" sibTransId="{86F27F5A-C3E2-4DD7-9440-402273AF3785}"/>
    <dgm:cxn modelId="{A543D16F-5C87-46CC-9C57-6CA0D8B3B31E}" srcId="{E723B08A-66A4-41E6-B3C6-6093606A8E44}" destId="{B44C968A-0FC8-4254-A991-D02037DAD51F}" srcOrd="2" destOrd="0" parTransId="{A62A6029-F2A1-49B2-AEDB-6ECDFC0DCC91}" sibTransId="{DA84F68B-A601-4339-99E1-F09FB60A6A29}"/>
    <dgm:cxn modelId="{2CEFBA73-333D-413A-B521-FC134D9BA1BE}" type="presOf" srcId="{B44C968A-0FC8-4254-A991-D02037DAD51F}" destId="{9BC0E7E4-762A-463B-8E3F-97726B2C1B2D}" srcOrd="0" destOrd="0" presId="urn:microsoft.com/office/officeart/2005/8/layout/hList6"/>
    <dgm:cxn modelId="{BCB8CD7C-C902-4441-8FAD-63C6C08C88BA}" type="presOf" srcId="{7043DB2F-E705-408D-A88F-CB4D3AB02FA1}" destId="{DCD31958-7B16-418F-AD1F-D8EC398B19B5}" srcOrd="0" destOrd="0" presId="urn:microsoft.com/office/officeart/2005/8/layout/hList6"/>
    <dgm:cxn modelId="{DEE10DB1-8ADB-49B1-B2BE-E32792D4BE71}" srcId="{E723B08A-66A4-41E6-B3C6-6093606A8E44}" destId="{B8DB62C8-C44A-4AB6-865A-6E9C0F787C6B}" srcOrd="0" destOrd="0" parTransId="{89CA00DF-D8BE-4994-963B-741B826378EC}" sibTransId="{A88E8782-3810-4C03-B889-71DD15ACC20D}"/>
    <dgm:cxn modelId="{DC358E79-5871-42A7-92D8-364B653ECFB9}" type="presParOf" srcId="{DBF2935F-6A24-4069-93DB-FE313420A965}" destId="{31EA20FA-DB48-442E-BFA8-2B4C0E805F55}" srcOrd="0" destOrd="0" presId="urn:microsoft.com/office/officeart/2005/8/layout/hList6"/>
    <dgm:cxn modelId="{5F74D597-28A4-4CEE-AA03-6821F6458A40}" type="presParOf" srcId="{DBF2935F-6A24-4069-93DB-FE313420A965}" destId="{A7DEC389-590E-419E-80C8-C0D8921DA5FB}" srcOrd="1" destOrd="0" presId="urn:microsoft.com/office/officeart/2005/8/layout/hList6"/>
    <dgm:cxn modelId="{FCB21A5C-04BC-444A-B9FE-C60D8B2FA891}" type="presParOf" srcId="{DBF2935F-6A24-4069-93DB-FE313420A965}" destId="{DCD31958-7B16-418F-AD1F-D8EC398B19B5}" srcOrd="2" destOrd="0" presId="urn:microsoft.com/office/officeart/2005/8/layout/hList6"/>
    <dgm:cxn modelId="{7EEEC45F-1703-4F13-AF38-378A08D6A741}" type="presParOf" srcId="{DBF2935F-6A24-4069-93DB-FE313420A965}" destId="{185DABDB-6C5D-460F-A303-130CDCB673C0}" srcOrd="3" destOrd="0" presId="urn:microsoft.com/office/officeart/2005/8/layout/hList6"/>
    <dgm:cxn modelId="{B59F693F-BC74-45FB-AF43-01F7E4491F56}" type="presParOf" srcId="{DBF2935F-6A24-4069-93DB-FE313420A965}" destId="{9BC0E7E4-762A-463B-8E3F-97726B2C1B2D}" srcOrd="4" destOrd="0" presId="urn:microsoft.com/office/officeart/2005/8/layout/h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2965A3E-9855-438B-94FB-C6D4BFEA6316}"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E7073993-2D45-4760-9B2A-3D4BDC625AAF}">
      <dgm:prSet custT="1"/>
      <dgm:spPr/>
      <dgm:t>
        <a:bodyPr/>
        <a:lstStyle/>
        <a:p>
          <a:pPr>
            <a:lnSpc>
              <a:spcPct val="100000"/>
            </a:lnSpc>
          </a:pPr>
          <a:r>
            <a:rPr lang="en-US" sz="1800" b="1" dirty="0"/>
            <a:t>Looking after ourselves as well as we do the people we serve</a:t>
          </a:r>
          <a:endParaRPr lang="en-US" sz="1800" dirty="0"/>
        </a:p>
      </dgm:t>
    </dgm:pt>
    <dgm:pt modelId="{9E31E3B6-89BB-4699-9E39-FCE988B60C33}" type="parTrans" cxnId="{F4D1F091-573C-4837-91B2-E095A4BE9CC1}">
      <dgm:prSet/>
      <dgm:spPr/>
      <dgm:t>
        <a:bodyPr/>
        <a:lstStyle/>
        <a:p>
          <a:endParaRPr lang="en-US"/>
        </a:p>
      </dgm:t>
    </dgm:pt>
    <dgm:pt modelId="{733355ED-6886-49AA-A334-6DA528D22BE9}" type="sibTrans" cxnId="{F4D1F091-573C-4837-91B2-E095A4BE9CC1}">
      <dgm:prSet/>
      <dgm:spPr/>
      <dgm:t>
        <a:bodyPr/>
        <a:lstStyle/>
        <a:p>
          <a:endParaRPr lang="en-US"/>
        </a:p>
      </dgm:t>
    </dgm:pt>
    <dgm:pt modelId="{50413063-B32A-4172-ABDE-5A34DED9ACE7}">
      <dgm:prSet custT="1"/>
      <dgm:spPr/>
      <dgm:t>
        <a:bodyPr/>
        <a:lstStyle/>
        <a:p>
          <a:pPr>
            <a:lnSpc>
              <a:spcPct val="100000"/>
            </a:lnSpc>
          </a:pPr>
          <a:r>
            <a:rPr lang="en-US" sz="1800" b="1" i="0"/>
            <a:t>Conditions required</a:t>
          </a:r>
        </a:p>
        <a:p>
          <a:pPr>
            <a:lnSpc>
              <a:spcPct val="100000"/>
            </a:lnSpc>
          </a:pPr>
          <a:r>
            <a:rPr lang="en-US" sz="1800" b="1" i="0"/>
            <a:t> </a:t>
          </a:r>
          <a:r>
            <a:rPr lang="en-US" sz="1800" b="1" i="0" dirty="0"/>
            <a:t>for job satisfaction</a:t>
          </a:r>
        </a:p>
      </dgm:t>
    </dgm:pt>
    <dgm:pt modelId="{90117C6F-AD97-4D3D-A353-F5FB791F88A2}" type="sibTrans" cxnId="{F83F8EDD-70FF-4016-ABF8-A5F195E0DEB2}">
      <dgm:prSet/>
      <dgm:spPr/>
      <dgm:t>
        <a:bodyPr/>
        <a:lstStyle/>
        <a:p>
          <a:endParaRPr lang="en-US"/>
        </a:p>
      </dgm:t>
    </dgm:pt>
    <dgm:pt modelId="{99EFAC43-F9B5-428F-BF23-89F56510D63A}" type="parTrans" cxnId="{F83F8EDD-70FF-4016-ABF8-A5F195E0DEB2}">
      <dgm:prSet/>
      <dgm:spPr/>
      <dgm:t>
        <a:bodyPr/>
        <a:lstStyle/>
        <a:p>
          <a:endParaRPr lang="en-US"/>
        </a:p>
      </dgm:t>
    </dgm:pt>
    <dgm:pt modelId="{E262B8F9-F8F2-442E-8464-CB3B559F35A9}" type="pres">
      <dgm:prSet presAssocID="{E2965A3E-9855-438B-94FB-C6D4BFEA6316}" presName="root" presStyleCnt="0">
        <dgm:presLayoutVars>
          <dgm:dir/>
          <dgm:resizeHandles val="exact"/>
        </dgm:presLayoutVars>
      </dgm:prSet>
      <dgm:spPr/>
    </dgm:pt>
    <dgm:pt modelId="{00FFC1BD-646B-477F-A8DF-D8C6594029D4}" type="pres">
      <dgm:prSet presAssocID="{E7073993-2D45-4760-9B2A-3D4BDC625AAF}" presName="compNode" presStyleCnt="0"/>
      <dgm:spPr/>
    </dgm:pt>
    <dgm:pt modelId="{0CB0CF07-66B9-4AB6-B7DA-27DB05C70DC5}" type="pres">
      <dgm:prSet presAssocID="{E7073993-2D45-4760-9B2A-3D4BDC625AAF}" presName="bgRect" presStyleLbl="bgShp" presStyleIdx="0" presStyleCnt="2" custLinFactNeighborX="7258" custLinFactNeighborY="-14311"/>
      <dgm:spPr>
        <a:solidFill>
          <a:schemeClr val="accent2">
            <a:lumMod val="20000"/>
            <a:lumOff val="80000"/>
          </a:schemeClr>
        </a:solidFill>
      </dgm:spPr>
    </dgm:pt>
    <dgm:pt modelId="{82367D7C-960D-43C2-AFB9-002DFFB55900}" type="pres">
      <dgm:prSet presAssocID="{E7073993-2D45-4760-9B2A-3D4BDC625AAF}" presName="iconRect" presStyleLbl="node1" presStyleIdx="0" presStyleCnt="2" custLinFactNeighborX="-26761" custLinFactNeighborY="-28069"/>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Watering Plant outline"/>
        </a:ext>
      </dgm:extLst>
    </dgm:pt>
    <dgm:pt modelId="{9E4974F0-4957-41DB-9AA2-DC1E946F8DED}" type="pres">
      <dgm:prSet presAssocID="{E7073993-2D45-4760-9B2A-3D4BDC625AAF}" presName="spaceRect" presStyleCnt="0"/>
      <dgm:spPr/>
    </dgm:pt>
    <dgm:pt modelId="{2274A1A1-75D5-4C17-A14B-365B9199355C}" type="pres">
      <dgm:prSet presAssocID="{E7073993-2D45-4760-9B2A-3D4BDC625AAF}" presName="parTx" presStyleLbl="revTx" presStyleIdx="0" presStyleCnt="2" custAng="0" custScaleX="162218" custScaleY="91949">
        <dgm:presLayoutVars>
          <dgm:chMax val="0"/>
          <dgm:chPref val="0"/>
        </dgm:presLayoutVars>
      </dgm:prSet>
      <dgm:spPr/>
    </dgm:pt>
    <dgm:pt modelId="{7481F940-EE72-445B-8716-671091E30072}" type="pres">
      <dgm:prSet presAssocID="{733355ED-6886-49AA-A334-6DA528D22BE9}" presName="sibTrans" presStyleCnt="0"/>
      <dgm:spPr/>
    </dgm:pt>
    <dgm:pt modelId="{710EAE88-66DA-4888-B5FE-77BD527267B7}" type="pres">
      <dgm:prSet presAssocID="{50413063-B32A-4172-ABDE-5A34DED9ACE7}" presName="compNode" presStyleCnt="0"/>
      <dgm:spPr/>
    </dgm:pt>
    <dgm:pt modelId="{5DA0D5C6-F1EA-4A49-93F1-B0246493EFA1}" type="pres">
      <dgm:prSet presAssocID="{50413063-B32A-4172-ABDE-5A34DED9ACE7}" presName="bgRect" presStyleLbl="bgShp" presStyleIdx="1" presStyleCnt="2" custLinFactNeighborX="13541" custLinFactNeighborY="1166"/>
      <dgm:spPr>
        <a:solidFill>
          <a:schemeClr val="accent2">
            <a:lumMod val="20000"/>
            <a:lumOff val="80000"/>
          </a:schemeClr>
        </a:solidFill>
      </dgm:spPr>
    </dgm:pt>
    <dgm:pt modelId="{7FA0B05E-C456-4B61-BAED-AD7000FB9E8C}" type="pres">
      <dgm:prSet presAssocID="{50413063-B32A-4172-ABDE-5A34DED9ACE7}" presName="iconRect" presStyleLbl="node1" presStyleIdx="1" presStyleCnt="2"/>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Meditation outline"/>
        </a:ext>
      </dgm:extLst>
    </dgm:pt>
    <dgm:pt modelId="{85B70294-58BE-48C8-BF29-C34050574642}" type="pres">
      <dgm:prSet presAssocID="{50413063-B32A-4172-ABDE-5A34DED9ACE7}" presName="spaceRect" presStyleCnt="0"/>
      <dgm:spPr/>
    </dgm:pt>
    <dgm:pt modelId="{3F9405BF-6A72-455F-9BE2-29C7467B5B8E}" type="pres">
      <dgm:prSet presAssocID="{50413063-B32A-4172-ABDE-5A34DED9ACE7}" presName="parTx" presStyleLbl="revTx" presStyleIdx="1" presStyleCnt="2" custScaleX="187652" custScaleY="138285">
        <dgm:presLayoutVars>
          <dgm:chMax val="0"/>
          <dgm:chPref val="0"/>
        </dgm:presLayoutVars>
      </dgm:prSet>
      <dgm:spPr/>
    </dgm:pt>
  </dgm:ptLst>
  <dgm:cxnLst>
    <dgm:cxn modelId="{AF1FFA04-9B69-4A3C-9548-757E7D52B701}" type="presOf" srcId="{E2965A3E-9855-438B-94FB-C6D4BFEA6316}" destId="{E262B8F9-F8F2-442E-8464-CB3B559F35A9}" srcOrd="0" destOrd="0" presId="urn:microsoft.com/office/officeart/2018/2/layout/IconVerticalSolidList"/>
    <dgm:cxn modelId="{F4D1F091-573C-4837-91B2-E095A4BE9CC1}" srcId="{E2965A3E-9855-438B-94FB-C6D4BFEA6316}" destId="{E7073993-2D45-4760-9B2A-3D4BDC625AAF}" srcOrd="0" destOrd="0" parTransId="{9E31E3B6-89BB-4699-9E39-FCE988B60C33}" sibTransId="{733355ED-6886-49AA-A334-6DA528D22BE9}"/>
    <dgm:cxn modelId="{F83F8EDD-70FF-4016-ABF8-A5F195E0DEB2}" srcId="{E2965A3E-9855-438B-94FB-C6D4BFEA6316}" destId="{50413063-B32A-4172-ABDE-5A34DED9ACE7}" srcOrd="1" destOrd="0" parTransId="{99EFAC43-F9B5-428F-BF23-89F56510D63A}" sibTransId="{90117C6F-AD97-4D3D-A353-F5FB791F88A2}"/>
    <dgm:cxn modelId="{61B089E8-1C2D-4000-9D30-FFE2487482B3}" type="presOf" srcId="{E7073993-2D45-4760-9B2A-3D4BDC625AAF}" destId="{2274A1A1-75D5-4C17-A14B-365B9199355C}" srcOrd="0" destOrd="0" presId="urn:microsoft.com/office/officeart/2018/2/layout/IconVerticalSolidList"/>
    <dgm:cxn modelId="{F5B9C8F7-5409-4118-AF65-6C0BC41A8866}" type="presOf" srcId="{50413063-B32A-4172-ABDE-5A34DED9ACE7}" destId="{3F9405BF-6A72-455F-9BE2-29C7467B5B8E}" srcOrd="0" destOrd="0" presId="urn:microsoft.com/office/officeart/2018/2/layout/IconVerticalSolidList"/>
    <dgm:cxn modelId="{A79CA715-5293-422D-A2C7-C6AB719818FA}" type="presParOf" srcId="{E262B8F9-F8F2-442E-8464-CB3B559F35A9}" destId="{00FFC1BD-646B-477F-A8DF-D8C6594029D4}" srcOrd="0" destOrd="0" presId="urn:microsoft.com/office/officeart/2018/2/layout/IconVerticalSolidList"/>
    <dgm:cxn modelId="{A3631BCB-85BC-482E-8B0D-EFE02EFB56F5}" type="presParOf" srcId="{00FFC1BD-646B-477F-A8DF-D8C6594029D4}" destId="{0CB0CF07-66B9-4AB6-B7DA-27DB05C70DC5}" srcOrd="0" destOrd="0" presId="urn:microsoft.com/office/officeart/2018/2/layout/IconVerticalSolidList"/>
    <dgm:cxn modelId="{4734D706-2D73-48EB-81E6-A90CBD69ECE2}" type="presParOf" srcId="{00FFC1BD-646B-477F-A8DF-D8C6594029D4}" destId="{82367D7C-960D-43C2-AFB9-002DFFB55900}" srcOrd="1" destOrd="0" presId="urn:microsoft.com/office/officeart/2018/2/layout/IconVerticalSolidList"/>
    <dgm:cxn modelId="{25893B31-92B4-4BA3-8502-A0493AC16C96}" type="presParOf" srcId="{00FFC1BD-646B-477F-A8DF-D8C6594029D4}" destId="{9E4974F0-4957-41DB-9AA2-DC1E946F8DED}" srcOrd="2" destOrd="0" presId="urn:microsoft.com/office/officeart/2018/2/layout/IconVerticalSolidList"/>
    <dgm:cxn modelId="{8DBE7A09-DCD5-4ADB-AE3D-1BCD139F558E}" type="presParOf" srcId="{00FFC1BD-646B-477F-A8DF-D8C6594029D4}" destId="{2274A1A1-75D5-4C17-A14B-365B9199355C}" srcOrd="3" destOrd="0" presId="urn:microsoft.com/office/officeart/2018/2/layout/IconVerticalSolidList"/>
    <dgm:cxn modelId="{695B5656-8287-4C2D-840B-08278C2C7EE2}" type="presParOf" srcId="{E262B8F9-F8F2-442E-8464-CB3B559F35A9}" destId="{7481F940-EE72-445B-8716-671091E30072}" srcOrd="1" destOrd="0" presId="urn:microsoft.com/office/officeart/2018/2/layout/IconVerticalSolidList"/>
    <dgm:cxn modelId="{BE3C3BC5-60EC-402E-AAC1-4B25ED3841F5}" type="presParOf" srcId="{E262B8F9-F8F2-442E-8464-CB3B559F35A9}" destId="{710EAE88-66DA-4888-B5FE-77BD527267B7}" srcOrd="2" destOrd="0" presId="urn:microsoft.com/office/officeart/2018/2/layout/IconVerticalSolidList"/>
    <dgm:cxn modelId="{BB988609-2741-48F9-B13A-9141761DB8D4}" type="presParOf" srcId="{710EAE88-66DA-4888-B5FE-77BD527267B7}" destId="{5DA0D5C6-F1EA-4A49-93F1-B0246493EFA1}" srcOrd="0" destOrd="0" presId="urn:microsoft.com/office/officeart/2018/2/layout/IconVerticalSolidList"/>
    <dgm:cxn modelId="{CC856359-4F70-4E20-BE7F-A7CE1FCDBF59}" type="presParOf" srcId="{710EAE88-66DA-4888-B5FE-77BD527267B7}" destId="{7FA0B05E-C456-4B61-BAED-AD7000FB9E8C}" srcOrd="1" destOrd="0" presId="urn:microsoft.com/office/officeart/2018/2/layout/IconVerticalSolidList"/>
    <dgm:cxn modelId="{63072AF2-3D0E-4693-A2D4-7A4DDBDD7864}" type="presParOf" srcId="{710EAE88-66DA-4888-B5FE-77BD527267B7}" destId="{85B70294-58BE-48C8-BF29-C34050574642}" srcOrd="2" destOrd="0" presId="urn:microsoft.com/office/officeart/2018/2/layout/IconVerticalSolidList"/>
    <dgm:cxn modelId="{61CA88F8-A484-4EF8-BE1D-E585753C2AC2}" type="presParOf" srcId="{710EAE88-66DA-4888-B5FE-77BD527267B7}" destId="{3F9405BF-6A72-455F-9BE2-29C7467B5B8E}" srcOrd="3" destOrd="0" presId="urn:microsoft.com/office/officeart/2018/2/layout/IconVerticalSolidList"/>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D23B520-56EE-4271-B8A1-4BA0BD64B53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9D4D205-984F-4948-9A64-9C7CDD563C3E}">
      <dgm:prSet custT="1"/>
      <dgm:spPr>
        <a:solidFill>
          <a:schemeClr val="accent6">
            <a:lumMod val="75000"/>
          </a:schemeClr>
        </a:solidFill>
      </dgm:spPr>
      <dgm:t>
        <a:bodyPr/>
        <a:lstStyle/>
        <a:p>
          <a:r>
            <a:rPr lang="en-GB" sz="3800" dirty="0"/>
            <a:t>Accountability</a:t>
          </a:r>
          <a:r>
            <a:rPr lang="en-GB" sz="4500" dirty="0"/>
            <a:t> </a:t>
          </a:r>
          <a:endParaRPr lang="en-US" sz="4500" dirty="0"/>
        </a:p>
      </dgm:t>
    </dgm:pt>
    <dgm:pt modelId="{820D3860-0AA3-4309-ADB0-37E07A5D9F50}" type="parTrans" cxnId="{2413275D-8A4B-432B-9CB2-B0C1D2AD2975}">
      <dgm:prSet/>
      <dgm:spPr/>
      <dgm:t>
        <a:bodyPr/>
        <a:lstStyle/>
        <a:p>
          <a:endParaRPr lang="en-US"/>
        </a:p>
      </dgm:t>
    </dgm:pt>
    <dgm:pt modelId="{8334E4D9-AEC9-4418-87A7-E8E0D0D3C903}" type="sibTrans" cxnId="{2413275D-8A4B-432B-9CB2-B0C1D2AD2975}">
      <dgm:prSet/>
      <dgm:spPr/>
      <dgm:t>
        <a:bodyPr/>
        <a:lstStyle/>
        <a:p>
          <a:endParaRPr lang="en-US"/>
        </a:p>
      </dgm:t>
    </dgm:pt>
    <dgm:pt modelId="{01D17E9E-F081-4A94-8D89-9E280B389904}">
      <dgm:prSet/>
      <dgm:spPr/>
      <dgm:t>
        <a:bodyPr/>
        <a:lstStyle/>
        <a:p>
          <a:r>
            <a:rPr lang="en-GB"/>
            <a:t>Effort</a:t>
          </a:r>
          <a:endParaRPr lang="en-US"/>
        </a:p>
      </dgm:t>
    </dgm:pt>
    <dgm:pt modelId="{48AAC2B6-DF21-4A33-A278-AC00845F299C}" type="parTrans" cxnId="{8C413438-BAEF-42E7-BBB5-EA5195CE77C3}">
      <dgm:prSet/>
      <dgm:spPr/>
      <dgm:t>
        <a:bodyPr/>
        <a:lstStyle/>
        <a:p>
          <a:endParaRPr lang="en-US"/>
        </a:p>
      </dgm:t>
    </dgm:pt>
    <dgm:pt modelId="{6D328ACC-3740-4FD9-B35C-C799DDB59BAB}" type="sibTrans" cxnId="{8C413438-BAEF-42E7-BBB5-EA5195CE77C3}">
      <dgm:prSet/>
      <dgm:spPr/>
      <dgm:t>
        <a:bodyPr/>
        <a:lstStyle/>
        <a:p>
          <a:endParaRPr lang="en-US"/>
        </a:p>
      </dgm:t>
    </dgm:pt>
    <dgm:pt modelId="{6228C77A-0E04-438B-BC48-6A9AE6B5C30D}">
      <dgm:prSet/>
      <dgm:spPr/>
      <dgm:t>
        <a:bodyPr/>
        <a:lstStyle/>
        <a:p>
          <a:r>
            <a:rPr lang="en-GB"/>
            <a:t>Efficiency </a:t>
          </a:r>
          <a:endParaRPr lang="en-US"/>
        </a:p>
      </dgm:t>
    </dgm:pt>
    <dgm:pt modelId="{5FFBB01D-3179-48A4-BF66-586DC4F793F4}" type="parTrans" cxnId="{A2D00010-8F9A-4E4B-B986-506DAF37B85D}">
      <dgm:prSet/>
      <dgm:spPr/>
      <dgm:t>
        <a:bodyPr/>
        <a:lstStyle/>
        <a:p>
          <a:endParaRPr lang="en-US"/>
        </a:p>
      </dgm:t>
    </dgm:pt>
    <dgm:pt modelId="{DC56E6FB-510C-4EE1-BA13-BBB4247CB4DC}" type="sibTrans" cxnId="{A2D00010-8F9A-4E4B-B986-506DAF37B85D}">
      <dgm:prSet/>
      <dgm:spPr/>
      <dgm:t>
        <a:bodyPr/>
        <a:lstStyle/>
        <a:p>
          <a:endParaRPr lang="en-US"/>
        </a:p>
      </dgm:t>
    </dgm:pt>
    <dgm:pt modelId="{D674A060-9D4D-4805-A847-851664263C37}">
      <dgm:prSet/>
      <dgm:spPr/>
      <dgm:t>
        <a:bodyPr/>
        <a:lstStyle/>
        <a:p>
          <a:r>
            <a:rPr lang="en-GB" b="1" i="1"/>
            <a:t>Effectiveness </a:t>
          </a:r>
          <a:endParaRPr lang="en-US"/>
        </a:p>
      </dgm:t>
    </dgm:pt>
    <dgm:pt modelId="{87202902-1D5F-4C7A-BFEF-924B96540CA1}" type="parTrans" cxnId="{215B0AC0-9917-4DDB-8AD0-FBC162F1E4EF}">
      <dgm:prSet/>
      <dgm:spPr/>
      <dgm:t>
        <a:bodyPr/>
        <a:lstStyle/>
        <a:p>
          <a:endParaRPr lang="en-US"/>
        </a:p>
      </dgm:t>
    </dgm:pt>
    <dgm:pt modelId="{249FAE05-58BE-438A-9411-2568283118B8}" type="sibTrans" cxnId="{215B0AC0-9917-4DDB-8AD0-FBC162F1E4EF}">
      <dgm:prSet/>
      <dgm:spPr/>
      <dgm:t>
        <a:bodyPr/>
        <a:lstStyle/>
        <a:p>
          <a:endParaRPr lang="en-US"/>
        </a:p>
      </dgm:t>
    </dgm:pt>
    <dgm:pt modelId="{F0D873E5-E9C3-4EEF-9338-9105181863B1}">
      <dgm:prSet/>
      <dgm:spPr/>
      <dgm:t>
        <a:bodyPr/>
        <a:lstStyle/>
        <a:p>
          <a:r>
            <a:rPr lang="en-GB"/>
            <a:t>Experience</a:t>
          </a:r>
          <a:endParaRPr lang="en-US"/>
        </a:p>
      </dgm:t>
    </dgm:pt>
    <dgm:pt modelId="{273C861D-4534-45F8-9BCE-294BE23C8D65}" type="parTrans" cxnId="{23F5546E-28E8-4D96-A966-858439FB9F36}">
      <dgm:prSet/>
      <dgm:spPr/>
      <dgm:t>
        <a:bodyPr/>
        <a:lstStyle/>
        <a:p>
          <a:endParaRPr lang="en-US"/>
        </a:p>
      </dgm:t>
    </dgm:pt>
    <dgm:pt modelId="{4450CE9D-94EA-46D3-876C-8490632D471D}" type="sibTrans" cxnId="{23F5546E-28E8-4D96-A966-858439FB9F36}">
      <dgm:prSet/>
      <dgm:spPr/>
      <dgm:t>
        <a:bodyPr/>
        <a:lstStyle/>
        <a:p>
          <a:endParaRPr lang="en-US"/>
        </a:p>
      </dgm:t>
    </dgm:pt>
    <dgm:pt modelId="{7B5E59F8-69BF-4CE6-AB62-6FD86EA09E4A}">
      <dgm:prSet custT="1"/>
      <dgm:spPr>
        <a:solidFill>
          <a:schemeClr val="accent6">
            <a:lumMod val="75000"/>
          </a:schemeClr>
        </a:solidFill>
      </dgm:spPr>
      <dgm:t>
        <a:bodyPr/>
        <a:lstStyle/>
        <a:p>
          <a:r>
            <a:rPr lang="en-GB" sz="3800" dirty="0"/>
            <a:t>Why do we have performance expectations?</a:t>
          </a:r>
          <a:endParaRPr lang="en-US" sz="3800" dirty="0"/>
        </a:p>
      </dgm:t>
    </dgm:pt>
    <dgm:pt modelId="{2F7AC92E-60DF-484E-91E4-C427A31F25DC}" type="parTrans" cxnId="{A3E80407-CE38-4936-AED1-451666E79BD9}">
      <dgm:prSet/>
      <dgm:spPr/>
      <dgm:t>
        <a:bodyPr/>
        <a:lstStyle/>
        <a:p>
          <a:endParaRPr lang="en-US"/>
        </a:p>
      </dgm:t>
    </dgm:pt>
    <dgm:pt modelId="{D9C3CF20-88F6-43F4-88C7-2CBE5E946A7C}" type="sibTrans" cxnId="{A3E80407-CE38-4936-AED1-451666E79BD9}">
      <dgm:prSet/>
      <dgm:spPr/>
      <dgm:t>
        <a:bodyPr/>
        <a:lstStyle/>
        <a:p>
          <a:endParaRPr lang="en-US"/>
        </a:p>
      </dgm:t>
    </dgm:pt>
    <dgm:pt modelId="{819AE50B-681C-425C-9DBD-785AFBBFDD1A}" type="pres">
      <dgm:prSet presAssocID="{9D23B520-56EE-4271-B8A1-4BA0BD64B536}" presName="linear" presStyleCnt="0">
        <dgm:presLayoutVars>
          <dgm:animLvl val="lvl"/>
          <dgm:resizeHandles val="exact"/>
        </dgm:presLayoutVars>
      </dgm:prSet>
      <dgm:spPr/>
    </dgm:pt>
    <dgm:pt modelId="{18F222CB-F9F6-484D-8689-BE3E754B9EBF}" type="pres">
      <dgm:prSet presAssocID="{19D4D205-984F-4948-9A64-9C7CDD563C3E}" presName="parentText" presStyleLbl="node1" presStyleIdx="0" presStyleCnt="2" custLinFactNeighborY="-733">
        <dgm:presLayoutVars>
          <dgm:chMax val="0"/>
          <dgm:bulletEnabled val="1"/>
        </dgm:presLayoutVars>
      </dgm:prSet>
      <dgm:spPr/>
    </dgm:pt>
    <dgm:pt modelId="{A43877F0-CAF6-4E03-B142-EF0FD368A547}" type="pres">
      <dgm:prSet presAssocID="{19D4D205-984F-4948-9A64-9C7CDD563C3E}" presName="childText" presStyleLbl="revTx" presStyleIdx="0" presStyleCnt="1">
        <dgm:presLayoutVars>
          <dgm:bulletEnabled val="1"/>
        </dgm:presLayoutVars>
      </dgm:prSet>
      <dgm:spPr/>
    </dgm:pt>
    <dgm:pt modelId="{E14FFF1E-A8CD-41A3-B119-FF2D67E988C1}" type="pres">
      <dgm:prSet presAssocID="{7B5E59F8-69BF-4CE6-AB62-6FD86EA09E4A}" presName="parentText" presStyleLbl="node1" presStyleIdx="1" presStyleCnt="2">
        <dgm:presLayoutVars>
          <dgm:chMax val="0"/>
          <dgm:bulletEnabled val="1"/>
        </dgm:presLayoutVars>
      </dgm:prSet>
      <dgm:spPr/>
    </dgm:pt>
  </dgm:ptLst>
  <dgm:cxnLst>
    <dgm:cxn modelId="{BB2C0904-FEFD-4A3C-92A8-A292F9FE1D4E}" type="presOf" srcId="{6228C77A-0E04-438B-BC48-6A9AE6B5C30D}" destId="{A43877F0-CAF6-4E03-B142-EF0FD368A547}" srcOrd="0" destOrd="1" presId="urn:microsoft.com/office/officeart/2005/8/layout/vList2"/>
    <dgm:cxn modelId="{D7859E04-42D3-4227-A3C2-D51F5B76B65C}" type="presOf" srcId="{01D17E9E-F081-4A94-8D89-9E280B389904}" destId="{A43877F0-CAF6-4E03-B142-EF0FD368A547}" srcOrd="0" destOrd="0" presId="urn:microsoft.com/office/officeart/2005/8/layout/vList2"/>
    <dgm:cxn modelId="{A3E80407-CE38-4936-AED1-451666E79BD9}" srcId="{9D23B520-56EE-4271-B8A1-4BA0BD64B536}" destId="{7B5E59F8-69BF-4CE6-AB62-6FD86EA09E4A}" srcOrd="1" destOrd="0" parTransId="{2F7AC92E-60DF-484E-91E4-C427A31F25DC}" sibTransId="{D9C3CF20-88F6-43F4-88C7-2CBE5E946A7C}"/>
    <dgm:cxn modelId="{A2D00010-8F9A-4E4B-B986-506DAF37B85D}" srcId="{19D4D205-984F-4948-9A64-9C7CDD563C3E}" destId="{6228C77A-0E04-438B-BC48-6A9AE6B5C30D}" srcOrd="1" destOrd="0" parTransId="{5FFBB01D-3179-48A4-BF66-586DC4F793F4}" sibTransId="{DC56E6FB-510C-4EE1-BA13-BBB4247CB4DC}"/>
    <dgm:cxn modelId="{2A75FC16-CBE6-4A39-8173-DF0C2ECB864D}" type="presOf" srcId="{19D4D205-984F-4948-9A64-9C7CDD563C3E}" destId="{18F222CB-F9F6-484D-8689-BE3E754B9EBF}" srcOrd="0" destOrd="0" presId="urn:microsoft.com/office/officeart/2005/8/layout/vList2"/>
    <dgm:cxn modelId="{8C413438-BAEF-42E7-BBB5-EA5195CE77C3}" srcId="{19D4D205-984F-4948-9A64-9C7CDD563C3E}" destId="{01D17E9E-F081-4A94-8D89-9E280B389904}" srcOrd="0" destOrd="0" parTransId="{48AAC2B6-DF21-4A33-A278-AC00845F299C}" sibTransId="{6D328ACC-3740-4FD9-B35C-C799DDB59BAB}"/>
    <dgm:cxn modelId="{2413275D-8A4B-432B-9CB2-B0C1D2AD2975}" srcId="{9D23B520-56EE-4271-B8A1-4BA0BD64B536}" destId="{19D4D205-984F-4948-9A64-9C7CDD563C3E}" srcOrd="0" destOrd="0" parTransId="{820D3860-0AA3-4309-ADB0-37E07A5D9F50}" sibTransId="{8334E4D9-AEC9-4418-87A7-E8E0D0D3C903}"/>
    <dgm:cxn modelId="{23F5546E-28E8-4D96-A966-858439FB9F36}" srcId="{19D4D205-984F-4948-9A64-9C7CDD563C3E}" destId="{F0D873E5-E9C3-4EEF-9338-9105181863B1}" srcOrd="3" destOrd="0" parTransId="{273C861D-4534-45F8-9BCE-294BE23C8D65}" sibTransId="{4450CE9D-94EA-46D3-876C-8490632D471D}"/>
    <dgm:cxn modelId="{624CB58A-A08C-46F8-BEBF-CC073EEFD704}" type="presOf" srcId="{9D23B520-56EE-4271-B8A1-4BA0BD64B536}" destId="{819AE50B-681C-425C-9DBD-785AFBBFDD1A}" srcOrd="0" destOrd="0" presId="urn:microsoft.com/office/officeart/2005/8/layout/vList2"/>
    <dgm:cxn modelId="{3AF92794-9D89-4202-8800-5E9C0628CA79}" type="presOf" srcId="{D674A060-9D4D-4805-A847-851664263C37}" destId="{A43877F0-CAF6-4E03-B142-EF0FD368A547}" srcOrd="0" destOrd="2" presId="urn:microsoft.com/office/officeart/2005/8/layout/vList2"/>
    <dgm:cxn modelId="{215B0AC0-9917-4DDB-8AD0-FBC162F1E4EF}" srcId="{19D4D205-984F-4948-9A64-9C7CDD563C3E}" destId="{D674A060-9D4D-4805-A847-851664263C37}" srcOrd="2" destOrd="0" parTransId="{87202902-1D5F-4C7A-BFEF-924B96540CA1}" sibTransId="{249FAE05-58BE-438A-9411-2568283118B8}"/>
    <dgm:cxn modelId="{357936E0-B947-48BF-8271-035F9C563843}" type="presOf" srcId="{7B5E59F8-69BF-4CE6-AB62-6FD86EA09E4A}" destId="{E14FFF1E-A8CD-41A3-B119-FF2D67E988C1}" srcOrd="0" destOrd="0" presId="urn:microsoft.com/office/officeart/2005/8/layout/vList2"/>
    <dgm:cxn modelId="{4D298CFC-52AE-4E75-BC50-7273A89A5E6A}" type="presOf" srcId="{F0D873E5-E9C3-4EEF-9338-9105181863B1}" destId="{A43877F0-CAF6-4E03-B142-EF0FD368A547}" srcOrd="0" destOrd="3" presId="urn:microsoft.com/office/officeart/2005/8/layout/vList2"/>
    <dgm:cxn modelId="{14E42CAD-8BC2-4720-8CAA-C9BA35CE9A81}" type="presParOf" srcId="{819AE50B-681C-425C-9DBD-785AFBBFDD1A}" destId="{18F222CB-F9F6-484D-8689-BE3E754B9EBF}" srcOrd="0" destOrd="0" presId="urn:microsoft.com/office/officeart/2005/8/layout/vList2"/>
    <dgm:cxn modelId="{9D666EDA-1C72-48A3-A32C-4CDD1EEFD54F}" type="presParOf" srcId="{819AE50B-681C-425C-9DBD-785AFBBFDD1A}" destId="{A43877F0-CAF6-4E03-B142-EF0FD368A547}" srcOrd="1" destOrd="0" presId="urn:microsoft.com/office/officeart/2005/8/layout/vList2"/>
    <dgm:cxn modelId="{FF47EA37-C0E1-4DB6-AEDE-B1E6CC5287BE}" type="presParOf" srcId="{819AE50B-681C-425C-9DBD-785AFBBFDD1A}" destId="{E14FFF1E-A8CD-41A3-B119-FF2D67E988C1}"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E2167C-8483-47D4-A05F-335F8E05101B}">
      <dsp:nvSpPr>
        <dsp:cNvPr id="0" name=""/>
        <dsp:cNvSpPr/>
      </dsp:nvSpPr>
      <dsp:spPr>
        <a:xfrm>
          <a:off x="0" y="2138"/>
          <a:ext cx="6172754" cy="108403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BFBC945-724B-4BA3-904B-CB2A4791A30A}">
      <dsp:nvSpPr>
        <dsp:cNvPr id="0" name=""/>
        <dsp:cNvSpPr/>
      </dsp:nvSpPr>
      <dsp:spPr>
        <a:xfrm>
          <a:off x="327921" y="246047"/>
          <a:ext cx="596221" cy="596221"/>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5B525A-00E0-4A0A-B4E4-D7C50AE17B43}">
      <dsp:nvSpPr>
        <dsp:cNvPr id="0" name=""/>
        <dsp:cNvSpPr/>
      </dsp:nvSpPr>
      <dsp:spPr>
        <a:xfrm>
          <a:off x="1252064" y="2138"/>
          <a:ext cx="4920689" cy="10840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727" tIns="114727" rIns="114727" bIns="114727" numCol="1" spcCol="1270" anchor="ctr" anchorCtr="0">
          <a:noAutofit/>
        </a:bodyPr>
        <a:lstStyle/>
        <a:p>
          <a:pPr marL="0" lvl="0" indent="0" algn="l" defTabSz="844550">
            <a:lnSpc>
              <a:spcPct val="100000"/>
            </a:lnSpc>
            <a:spcBef>
              <a:spcPct val="0"/>
            </a:spcBef>
            <a:spcAft>
              <a:spcPct val="35000"/>
            </a:spcAft>
            <a:buNone/>
          </a:pPr>
          <a:r>
            <a:rPr lang="en-GB" sz="1900" kern="1200"/>
            <a:t>Encouraging the learning and sharing from lived experience perspective within the staff team</a:t>
          </a:r>
          <a:endParaRPr lang="en-US" sz="1900" kern="1200"/>
        </a:p>
      </dsp:txBody>
      <dsp:txXfrm>
        <a:off x="1252064" y="2138"/>
        <a:ext cx="4920689" cy="1084038"/>
      </dsp:txXfrm>
    </dsp:sp>
    <dsp:sp modelId="{9DE85C8D-75EE-4C2D-94B8-D688A463C3C3}">
      <dsp:nvSpPr>
        <dsp:cNvPr id="0" name=""/>
        <dsp:cNvSpPr/>
      </dsp:nvSpPr>
      <dsp:spPr>
        <a:xfrm>
          <a:off x="0" y="1357186"/>
          <a:ext cx="6172754" cy="108403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58C2444-F337-4123-8A03-8A0A9FBB1653}">
      <dsp:nvSpPr>
        <dsp:cNvPr id="0" name=""/>
        <dsp:cNvSpPr/>
      </dsp:nvSpPr>
      <dsp:spPr>
        <a:xfrm>
          <a:off x="327921" y="1601095"/>
          <a:ext cx="596221" cy="596221"/>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A9A6428-0421-4BCF-A6C8-389E8B8E2C9C}">
      <dsp:nvSpPr>
        <dsp:cNvPr id="0" name=""/>
        <dsp:cNvSpPr/>
      </dsp:nvSpPr>
      <dsp:spPr>
        <a:xfrm>
          <a:off x="1252064" y="1357186"/>
          <a:ext cx="4920689" cy="10840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727" tIns="114727" rIns="114727" bIns="114727" numCol="1" spcCol="1270" anchor="ctr" anchorCtr="0">
          <a:noAutofit/>
        </a:bodyPr>
        <a:lstStyle/>
        <a:p>
          <a:pPr marL="0" lvl="0" indent="0" algn="l" defTabSz="844550">
            <a:lnSpc>
              <a:spcPct val="100000"/>
            </a:lnSpc>
            <a:spcBef>
              <a:spcPct val="0"/>
            </a:spcBef>
            <a:spcAft>
              <a:spcPct val="35000"/>
            </a:spcAft>
            <a:buNone/>
          </a:pPr>
          <a:r>
            <a:rPr lang="en-GB" sz="1900" kern="1200"/>
            <a:t>Health Equity Action Plan (HEAP) </a:t>
          </a:r>
          <a:endParaRPr lang="en-US" sz="1900" kern="1200"/>
        </a:p>
      </dsp:txBody>
      <dsp:txXfrm>
        <a:off x="1252064" y="1357186"/>
        <a:ext cx="4920689" cy="1084038"/>
      </dsp:txXfrm>
    </dsp:sp>
    <dsp:sp modelId="{03951338-3F67-4325-BBB2-5BC028F665A5}">
      <dsp:nvSpPr>
        <dsp:cNvPr id="0" name=""/>
        <dsp:cNvSpPr/>
      </dsp:nvSpPr>
      <dsp:spPr>
        <a:xfrm>
          <a:off x="0" y="2712234"/>
          <a:ext cx="6172754" cy="108403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BB59CD8-B6E2-4A74-8EED-D88FB5F5FCA9}">
      <dsp:nvSpPr>
        <dsp:cNvPr id="0" name=""/>
        <dsp:cNvSpPr/>
      </dsp:nvSpPr>
      <dsp:spPr>
        <a:xfrm>
          <a:off x="327921" y="2956143"/>
          <a:ext cx="596221" cy="596221"/>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80065A-04A1-4803-B155-22B84CC3888F}">
      <dsp:nvSpPr>
        <dsp:cNvPr id="0" name=""/>
        <dsp:cNvSpPr/>
      </dsp:nvSpPr>
      <dsp:spPr>
        <a:xfrm>
          <a:off x="1252064" y="2712234"/>
          <a:ext cx="4920689" cy="10840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727" tIns="114727" rIns="114727" bIns="114727" numCol="1" spcCol="1270" anchor="ctr" anchorCtr="0">
          <a:noAutofit/>
        </a:bodyPr>
        <a:lstStyle/>
        <a:p>
          <a:pPr marL="0" lvl="0" indent="0" algn="l" defTabSz="844550">
            <a:lnSpc>
              <a:spcPct val="100000"/>
            </a:lnSpc>
            <a:spcBef>
              <a:spcPct val="0"/>
            </a:spcBef>
            <a:spcAft>
              <a:spcPct val="35000"/>
            </a:spcAft>
            <a:buNone/>
          </a:pPr>
          <a:r>
            <a:rPr lang="en-GB" sz="1900" kern="1200"/>
            <a:t>Main aims and goals for the champion roles </a:t>
          </a:r>
          <a:endParaRPr lang="en-US" sz="1900" kern="1200"/>
        </a:p>
      </dsp:txBody>
      <dsp:txXfrm>
        <a:off x="1252064" y="2712234"/>
        <a:ext cx="4920689" cy="1084038"/>
      </dsp:txXfrm>
    </dsp:sp>
    <dsp:sp modelId="{E2A958D0-A1A7-423D-A0EE-B78C373B43FF}">
      <dsp:nvSpPr>
        <dsp:cNvPr id="0" name=""/>
        <dsp:cNvSpPr/>
      </dsp:nvSpPr>
      <dsp:spPr>
        <a:xfrm>
          <a:off x="0" y="4067282"/>
          <a:ext cx="6172754" cy="108403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2F32089-3239-4429-9AB3-03127C875D09}">
      <dsp:nvSpPr>
        <dsp:cNvPr id="0" name=""/>
        <dsp:cNvSpPr/>
      </dsp:nvSpPr>
      <dsp:spPr>
        <a:xfrm>
          <a:off x="327921" y="4311191"/>
          <a:ext cx="596221" cy="596221"/>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4946C9-522F-4EA8-9C9B-73508547E6A1}">
      <dsp:nvSpPr>
        <dsp:cNvPr id="0" name=""/>
        <dsp:cNvSpPr/>
      </dsp:nvSpPr>
      <dsp:spPr>
        <a:xfrm>
          <a:off x="1252064" y="4067282"/>
          <a:ext cx="4920689" cy="10840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727" tIns="114727" rIns="114727" bIns="114727" numCol="1" spcCol="1270" anchor="ctr" anchorCtr="0">
          <a:noAutofit/>
        </a:bodyPr>
        <a:lstStyle/>
        <a:p>
          <a:pPr marL="0" lvl="0" indent="0" algn="l" defTabSz="844550">
            <a:lnSpc>
              <a:spcPct val="100000"/>
            </a:lnSpc>
            <a:spcBef>
              <a:spcPct val="0"/>
            </a:spcBef>
            <a:spcAft>
              <a:spcPct val="35000"/>
            </a:spcAft>
            <a:buNone/>
          </a:pPr>
          <a:r>
            <a:rPr lang="en-GB" sz="1900" kern="1200"/>
            <a:t>How do we manage this in practice? </a:t>
          </a:r>
          <a:endParaRPr lang="en-US" sz="1900" kern="1200"/>
        </a:p>
      </dsp:txBody>
      <dsp:txXfrm>
        <a:off x="1252064" y="4067282"/>
        <a:ext cx="4920689" cy="108403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D3966E-3564-4EFB-BD6D-8AE1137F6519}">
      <dsp:nvSpPr>
        <dsp:cNvPr id="0" name=""/>
        <dsp:cNvSpPr/>
      </dsp:nvSpPr>
      <dsp:spPr>
        <a:xfrm>
          <a:off x="3040792" y="870618"/>
          <a:ext cx="667342" cy="91440"/>
        </a:xfrm>
        <a:custGeom>
          <a:avLst/>
          <a:gdLst/>
          <a:ahLst/>
          <a:cxnLst/>
          <a:rect l="0" t="0" r="0" b="0"/>
          <a:pathLst>
            <a:path>
              <a:moveTo>
                <a:pt x="0" y="45720"/>
              </a:moveTo>
              <a:lnTo>
                <a:pt x="667342"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57014" y="912848"/>
        <a:ext cx="34897" cy="6979"/>
      </dsp:txXfrm>
    </dsp:sp>
    <dsp:sp modelId="{83DAFF22-3115-43E0-8BDF-D948A2DEEB40}">
      <dsp:nvSpPr>
        <dsp:cNvPr id="0" name=""/>
        <dsp:cNvSpPr/>
      </dsp:nvSpPr>
      <dsp:spPr>
        <a:xfrm>
          <a:off x="8061" y="5979"/>
          <a:ext cx="3034531" cy="18207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800100">
            <a:lnSpc>
              <a:spcPct val="90000"/>
            </a:lnSpc>
            <a:spcBef>
              <a:spcPct val="0"/>
            </a:spcBef>
            <a:spcAft>
              <a:spcPct val="35000"/>
            </a:spcAft>
            <a:buNone/>
          </a:pPr>
          <a:r>
            <a:rPr lang="en-GB" sz="1800" kern="1200" dirty="0"/>
            <a:t>Advocate for the client- if they’re struggling to build that relationship with therapist and need certain adaptations.</a:t>
          </a:r>
          <a:endParaRPr lang="en-US" sz="1800" kern="1200" dirty="0"/>
        </a:p>
      </dsp:txBody>
      <dsp:txXfrm>
        <a:off x="8061" y="5979"/>
        <a:ext cx="3034531" cy="1820718"/>
      </dsp:txXfrm>
    </dsp:sp>
    <dsp:sp modelId="{2BFEBB9D-EA5E-4EC4-9936-808E486AA599}">
      <dsp:nvSpPr>
        <dsp:cNvPr id="0" name=""/>
        <dsp:cNvSpPr/>
      </dsp:nvSpPr>
      <dsp:spPr>
        <a:xfrm>
          <a:off x="6773265" y="870618"/>
          <a:ext cx="667342" cy="91440"/>
        </a:xfrm>
        <a:custGeom>
          <a:avLst/>
          <a:gdLst/>
          <a:ahLst/>
          <a:cxnLst/>
          <a:rect l="0" t="0" r="0" b="0"/>
          <a:pathLst>
            <a:path>
              <a:moveTo>
                <a:pt x="0" y="45720"/>
              </a:moveTo>
              <a:lnTo>
                <a:pt x="667342"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089488" y="912848"/>
        <a:ext cx="34897" cy="6979"/>
      </dsp:txXfrm>
    </dsp:sp>
    <dsp:sp modelId="{BA32960F-3757-4434-8A5F-A56A040BEB19}">
      <dsp:nvSpPr>
        <dsp:cNvPr id="0" name=""/>
        <dsp:cNvSpPr/>
      </dsp:nvSpPr>
      <dsp:spPr>
        <a:xfrm>
          <a:off x="3740534" y="5979"/>
          <a:ext cx="3034531" cy="18207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800100">
            <a:lnSpc>
              <a:spcPct val="90000"/>
            </a:lnSpc>
            <a:spcBef>
              <a:spcPct val="0"/>
            </a:spcBef>
            <a:spcAft>
              <a:spcPct val="35000"/>
            </a:spcAft>
            <a:buNone/>
          </a:pPr>
          <a:r>
            <a:rPr lang="en-GB" sz="1800" kern="1200" dirty="0"/>
            <a:t>Signposting- supporting clients to access other groups, helping to move on after therapy – going along to the first session with them.</a:t>
          </a:r>
          <a:endParaRPr lang="en-US" sz="1800" kern="1200" dirty="0"/>
        </a:p>
      </dsp:txBody>
      <dsp:txXfrm>
        <a:off x="3740534" y="5979"/>
        <a:ext cx="3034531" cy="1820718"/>
      </dsp:txXfrm>
    </dsp:sp>
    <dsp:sp modelId="{F365902A-1D46-43EF-957B-6BD3F483E15E}">
      <dsp:nvSpPr>
        <dsp:cNvPr id="0" name=""/>
        <dsp:cNvSpPr/>
      </dsp:nvSpPr>
      <dsp:spPr>
        <a:xfrm>
          <a:off x="1525326" y="1824897"/>
          <a:ext cx="7464946" cy="667342"/>
        </a:xfrm>
        <a:custGeom>
          <a:avLst/>
          <a:gdLst/>
          <a:ahLst/>
          <a:cxnLst/>
          <a:rect l="0" t="0" r="0" b="0"/>
          <a:pathLst>
            <a:path>
              <a:moveTo>
                <a:pt x="7464946" y="0"/>
              </a:moveTo>
              <a:lnTo>
                <a:pt x="7464946" y="350771"/>
              </a:lnTo>
              <a:lnTo>
                <a:pt x="0" y="350771"/>
              </a:lnTo>
              <a:lnTo>
                <a:pt x="0" y="667342"/>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070362" y="2155079"/>
        <a:ext cx="374875" cy="6979"/>
      </dsp:txXfrm>
    </dsp:sp>
    <dsp:sp modelId="{91CBCCC7-9595-42AB-8B99-C5CBD61F9B5C}">
      <dsp:nvSpPr>
        <dsp:cNvPr id="0" name=""/>
        <dsp:cNvSpPr/>
      </dsp:nvSpPr>
      <dsp:spPr>
        <a:xfrm>
          <a:off x="7473007" y="5979"/>
          <a:ext cx="3034531" cy="18207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800100">
            <a:lnSpc>
              <a:spcPct val="90000"/>
            </a:lnSpc>
            <a:spcBef>
              <a:spcPct val="0"/>
            </a:spcBef>
            <a:spcAft>
              <a:spcPct val="35000"/>
            </a:spcAft>
            <a:buNone/>
          </a:pPr>
          <a:r>
            <a:rPr lang="en-GB" sz="1800" kern="1200" dirty="0"/>
            <a:t>Meet clients where they’re </a:t>
          </a:r>
          <a:r>
            <a:rPr lang="en-GB" sz="1800" kern="1200" dirty="0">
              <a:latin typeface="Aptos Display" panose="02110004020202020204"/>
            </a:rPr>
            <a:t>at-</a:t>
          </a:r>
          <a:r>
            <a:rPr lang="en-GB" sz="1800" kern="1200" dirty="0"/>
            <a:t> no judgement. </a:t>
          </a:r>
          <a:endParaRPr lang="en-US" sz="1800" kern="1200" dirty="0"/>
        </a:p>
      </dsp:txBody>
      <dsp:txXfrm>
        <a:off x="7473007" y="5979"/>
        <a:ext cx="3034531" cy="1820718"/>
      </dsp:txXfrm>
    </dsp:sp>
    <dsp:sp modelId="{B2B4865A-74A4-4B7D-AE41-95FC7E49FE57}">
      <dsp:nvSpPr>
        <dsp:cNvPr id="0" name=""/>
        <dsp:cNvSpPr/>
      </dsp:nvSpPr>
      <dsp:spPr>
        <a:xfrm>
          <a:off x="3040792" y="3389279"/>
          <a:ext cx="667342" cy="91440"/>
        </a:xfrm>
        <a:custGeom>
          <a:avLst/>
          <a:gdLst/>
          <a:ahLst/>
          <a:cxnLst/>
          <a:rect l="0" t="0" r="0" b="0"/>
          <a:pathLst>
            <a:path>
              <a:moveTo>
                <a:pt x="0" y="45720"/>
              </a:moveTo>
              <a:lnTo>
                <a:pt x="667342"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57014" y="3431509"/>
        <a:ext cx="34897" cy="6979"/>
      </dsp:txXfrm>
    </dsp:sp>
    <dsp:sp modelId="{FBEE607E-F6D4-4041-A4DE-4E6CBEF17333}">
      <dsp:nvSpPr>
        <dsp:cNvPr id="0" name=""/>
        <dsp:cNvSpPr/>
      </dsp:nvSpPr>
      <dsp:spPr>
        <a:xfrm>
          <a:off x="8061" y="2524640"/>
          <a:ext cx="3034531" cy="18207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800100">
            <a:lnSpc>
              <a:spcPct val="90000"/>
            </a:lnSpc>
            <a:spcBef>
              <a:spcPct val="0"/>
            </a:spcBef>
            <a:spcAft>
              <a:spcPct val="35000"/>
            </a:spcAft>
            <a:buNone/>
          </a:pPr>
          <a:r>
            <a:rPr lang="en-GB" sz="1800" kern="1200" dirty="0"/>
            <a:t>Work closely with the therapist</a:t>
          </a:r>
          <a:endParaRPr lang="en-US" sz="1800" kern="1200" dirty="0"/>
        </a:p>
      </dsp:txBody>
      <dsp:txXfrm>
        <a:off x="8061" y="2524640"/>
        <a:ext cx="3034531" cy="1820718"/>
      </dsp:txXfrm>
    </dsp:sp>
    <dsp:sp modelId="{259ADD33-7C1D-4949-BD28-88DC3858BC21}">
      <dsp:nvSpPr>
        <dsp:cNvPr id="0" name=""/>
        <dsp:cNvSpPr/>
      </dsp:nvSpPr>
      <dsp:spPr>
        <a:xfrm>
          <a:off x="6773265" y="3389279"/>
          <a:ext cx="667342" cy="91440"/>
        </a:xfrm>
        <a:custGeom>
          <a:avLst/>
          <a:gdLst/>
          <a:ahLst/>
          <a:cxnLst/>
          <a:rect l="0" t="0" r="0" b="0"/>
          <a:pathLst>
            <a:path>
              <a:moveTo>
                <a:pt x="0" y="45720"/>
              </a:moveTo>
              <a:lnTo>
                <a:pt x="667342"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089488" y="3431509"/>
        <a:ext cx="34897" cy="6979"/>
      </dsp:txXfrm>
    </dsp:sp>
    <dsp:sp modelId="{8F826A08-E0BC-49BB-8DF1-9A1CB81B44E2}">
      <dsp:nvSpPr>
        <dsp:cNvPr id="0" name=""/>
        <dsp:cNvSpPr/>
      </dsp:nvSpPr>
      <dsp:spPr>
        <a:xfrm>
          <a:off x="3740534" y="2524640"/>
          <a:ext cx="3034531" cy="18207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800100">
            <a:lnSpc>
              <a:spcPct val="90000"/>
            </a:lnSpc>
            <a:spcBef>
              <a:spcPct val="0"/>
            </a:spcBef>
            <a:spcAft>
              <a:spcPct val="35000"/>
            </a:spcAft>
            <a:buNone/>
          </a:pPr>
          <a:r>
            <a:rPr lang="en-GB" sz="1800" kern="1200" dirty="0"/>
            <a:t>No KPI s so can be flexible – </a:t>
          </a:r>
          <a:r>
            <a:rPr lang="en-GB" sz="1800" kern="1200" dirty="0">
              <a:latin typeface="Aptos Display" panose="02110004020202020204"/>
            </a:rPr>
            <a:t>person-centred</a:t>
          </a:r>
          <a:endParaRPr lang="en-US" sz="1800" kern="1200" dirty="0"/>
        </a:p>
      </dsp:txBody>
      <dsp:txXfrm>
        <a:off x="3740534" y="2524640"/>
        <a:ext cx="3034531" cy="1820718"/>
      </dsp:txXfrm>
    </dsp:sp>
    <dsp:sp modelId="{28C263EF-A9D6-46C7-8D6E-FAF64C5C7A46}">
      <dsp:nvSpPr>
        <dsp:cNvPr id="0" name=""/>
        <dsp:cNvSpPr/>
      </dsp:nvSpPr>
      <dsp:spPr>
        <a:xfrm>
          <a:off x="7473007" y="2524640"/>
          <a:ext cx="3034531" cy="18207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800100">
            <a:lnSpc>
              <a:spcPct val="90000"/>
            </a:lnSpc>
            <a:spcBef>
              <a:spcPct val="0"/>
            </a:spcBef>
            <a:spcAft>
              <a:spcPct val="35000"/>
            </a:spcAft>
            <a:buNone/>
          </a:pPr>
          <a:r>
            <a:rPr lang="en-GB" sz="1800" kern="1200" dirty="0"/>
            <a:t>Not support workers- don't do things like contacting housing support, filling in referrals, helping with practical things</a:t>
          </a:r>
          <a:endParaRPr lang="en-US" sz="1800" kern="1200" dirty="0"/>
        </a:p>
      </dsp:txBody>
      <dsp:txXfrm>
        <a:off x="7473007" y="2524640"/>
        <a:ext cx="3034531" cy="182071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4D6EC1-A9FB-4326-942C-6A70F7BC8DB1}">
      <dsp:nvSpPr>
        <dsp:cNvPr id="0" name=""/>
        <dsp:cNvSpPr/>
      </dsp:nvSpPr>
      <dsp:spPr>
        <a:xfrm rot="16200000">
          <a:off x="1986015" y="-1986015"/>
          <a:ext cx="4845607" cy="8817638"/>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0" tIns="0" rIns="156766" bIns="0" numCol="1" spcCol="1270" anchor="ctr" anchorCtr="0">
          <a:noAutofit/>
        </a:bodyPr>
        <a:lstStyle/>
        <a:p>
          <a:pPr marL="0" lvl="0" indent="0" algn="ctr" defTabSz="1111250">
            <a:lnSpc>
              <a:spcPct val="90000"/>
            </a:lnSpc>
            <a:spcBef>
              <a:spcPct val="0"/>
            </a:spcBef>
            <a:spcAft>
              <a:spcPct val="35000"/>
            </a:spcAft>
            <a:buNone/>
          </a:pPr>
          <a:r>
            <a:rPr lang="en-GB" sz="2500" i="1" kern="1200" dirty="0">
              <a:latin typeface="Aptos Display" panose="02110004020202020204"/>
            </a:rPr>
            <a:t>"</a:t>
          </a:r>
          <a:r>
            <a:rPr lang="en-GB" sz="2500" i="1" kern="1200" dirty="0"/>
            <a:t>Peer support has been absolutely essential to make it possible for some clients to be able to engage with therapy. A recent client has fed back the hope and confidence they feel from support from Liz, has made it possible for them to live their life in a way they would have never have expected. They have fed back due to the challenging nature of therapy, support from Liz made something previously perceived as overwhelming to be possible. They are inspired from the flexibility and kindness Liz has given.”</a:t>
          </a:r>
          <a:endParaRPr lang="en-GB" sz="2500" kern="1200" dirty="0"/>
        </a:p>
      </dsp:txBody>
      <dsp:txXfrm rot="5400000">
        <a:off x="0" y="969121"/>
        <a:ext cx="8817638" cy="290736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EA20FA-DB48-442E-BFA8-2B4C0E805F55}">
      <dsp:nvSpPr>
        <dsp:cNvPr id="0" name=""/>
        <dsp:cNvSpPr/>
      </dsp:nvSpPr>
      <dsp:spPr>
        <a:xfrm rot="16200000">
          <a:off x="-753012" y="754296"/>
          <a:ext cx="4845607" cy="3337014"/>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0" tIns="0" rIns="123678" bIns="0" numCol="1" spcCol="1270" anchor="ctr" anchorCtr="0">
          <a:noAutofit/>
        </a:bodyPr>
        <a:lstStyle/>
        <a:p>
          <a:pPr marL="0" lvl="0" indent="0" algn="ctr" defTabSz="844550">
            <a:lnSpc>
              <a:spcPct val="90000"/>
            </a:lnSpc>
            <a:spcBef>
              <a:spcPct val="0"/>
            </a:spcBef>
            <a:spcAft>
              <a:spcPct val="35000"/>
            </a:spcAft>
            <a:buFont typeface="Arial" panose="020B0604020202020204" pitchFamily="34" charset="0"/>
            <a:buNone/>
          </a:pPr>
          <a:r>
            <a:rPr lang="en-GB" sz="1900" i="1" kern="1200"/>
            <a:t>It felt like you understood what I felt, what I was going through, able to input that into our conversations. It made me feel a bit more normal.</a:t>
          </a:r>
          <a:endParaRPr lang="en-GB" sz="1900" kern="1200"/>
        </a:p>
      </dsp:txBody>
      <dsp:txXfrm rot="5400000">
        <a:off x="1285" y="969120"/>
        <a:ext cx="3337014" cy="2907365"/>
      </dsp:txXfrm>
    </dsp:sp>
    <dsp:sp modelId="{DCD31958-7B16-418F-AD1F-D8EC398B19B5}">
      <dsp:nvSpPr>
        <dsp:cNvPr id="0" name=""/>
        <dsp:cNvSpPr/>
      </dsp:nvSpPr>
      <dsp:spPr>
        <a:xfrm rot="16200000">
          <a:off x="2834278" y="754296"/>
          <a:ext cx="4845607" cy="3337014"/>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0" tIns="0" rIns="123678" bIns="0" numCol="1" spcCol="1270" anchor="ctr" anchorCtr="0">
          <a:noAutofit/>
        </a:bodyPr>
        <a:lstStyle/>
        <a:p>
          <a:pPr marL="0" lvl="0" indent="0" algn="ctr" defTabSz="844550">
            <a:lnSpc>
              <a:spcPct val="90000"/>
            </a:lnSpc>
            <a:spcBef>
              <a:spcPct val="0"/>
            </a:spcBef>
            <a:spcAft>
              <a:spcPct val="35000"/>
            </a:spcAft>
            <a:buFont typeface="Arial" panose="020B0604020202020204" pitchFamily="34" charset="0"/>
            <a:buNone/>
          </a:pPr>
          <a:r>
            <a:rPr lang="en-GB" sz="1900" kern="1200"/>
            <a:t>"The peer support worker had enough experience to understand my condition, that’s why communication was easy“</a:t>
          </a:r>
        </a:p>
      </dsp:txBody>
      <dsp:txXfrm rot="5400000">
        <a:off x="3588575" y="969120"/>
        <a:ext cx="3337014" cy="2907365"/>
      </dsp:txXfrm>
    </dsp:sp>
    <dsp:sp modelId="{9BC0E7E4-762A-463B-8E3F-97726B2C1B2D}">
      <dsp:nvSpPr>
        <dsp:cNvPr id="0" name=""/>
        <dsp:cNvSpPr/>
      </dsp:nvSpPr>
      <dsp:spPr>
        <a:xfrm rot="16200000">
          <a:off x="6421569" y="754296"/>
          <a:ext cx="4845607" cy="3337014"/>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0" tIns="0" rIns="123678" bIns="0" numCol="1" spcCol="1270" anchor="ctr" anchorCtr="0">
          <a:noAutofit/>
        </a:bodyPr>
        <a:lstStyle/>
        <a:p>
          <a:pPr marL="0" lvl="0" indent="0" algn="ctr" defTabSz="844550">
            <a:lnSpc>
              <a:spcPct val="90000"/>
            </a:lnSpc>
            <a:spcBef>
              <a:spcPct val="0"/>
            </a:spcBef>
            <a:spcAft>
              <a:spcPct val="35000"/>
            </a:spcAft>
            <a:buFont typeface="Arial" panose="020B0604020202020204" pitchFamily="34" charset="0"/>
            <a:buNone/>
          </a:pPr>
          <a:r>
            <a:rPr lang="en-GB" sz="1900" i="1" kern="1200"/>
            <a:t>Peer support has prepped me for the upcoming CBT and also made me look forward to it so I can have more tools to use in my mental health. It’s helped and is essential to look after people during the long wait times and this has helped me massively. Even before starting CBT I’ve felt an improvement.</a:t>
          </a:r>
          <a:endParaRPr lang="en-GB" sz="1900" kern="1200"/>
        </a:p>
      </dsp:txBody>
      <dsp:txXfrm rot="5400000">
        <a:off x="7175866" y="969120"/>
        <a:ext cx="3337014" cy="290736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33E742-C2DB-46C3-840A-033A9875A315}">
      <dsp:nvSpPr>
        <dsp:cNvPr id="0" name=""/>
        <dsp:cNvSpPr/>
      </dsp:nvSpPr>
      <dsp:spPr>
        <a:xfrm rot="16200000">
          <a:off x="-1015739" y="1023520"/>
          <a:ext cx="4845607" cy="2798566"/>
        </a:xfrm>
        <a:prstGeom prst="flowChartManualOperation">
          <a:avLst/>
        </a:prstGeom>
        <a:solidFill>
          <a:srgbClr val="F9A82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7800" bIns="0" numCol="1" spcCol="1270" anchor="ctr" anchorCtr="0">
          <a:noAutofit/>
        </a:bodyPr>
        <a:lstStyle/>
        <a:p>
          <a:pPr marL="0" lvl="0" indent="0" algn="l" defTabSz="1244600">
            <a:lnSpc>
              <a:spcPct val="90000"/>
            </a:lnSpc>
            <a:spcBef>
              <a:spcPct val="0"/>
            </a:spcBef>
            <a:spcAft>
              <a:spcPct val="35000"/>
            </a:spcAft>
            <a:buNone/>
          </a:pPr>
          <a:r>
            <a:rPr lang="en-US" sz="2800" b="1" kern="1200">
              <a:latin typeface="Arial" panose="020B0604020202020204" pitchFamily="34" charset="0"/>
              <a:cs typeface="Arial" panose="020B0604020202020204" pitchFamily="34" charset="0"/>
            </a:rPr>
            <a:t>Formal decision making</a:t>
          </a:r>
          <a:br>
            <a:rPr lang="en-US" sz="2400" b="1" kern="1200">
              <a:latin typeface="Arial" panose="020B0604020202020204" pitchFamily="34" charset="0"/>
              <a:cs typeface="Arial" panose="020B0604020202020204" pitchFamily="34" charset="0"/>
            </a:rPr>
          </a:br>
          <a:br>
            <a:rPr lang="en-US" sz="2400" b="1" kern="1200">
              <a:latin typeface="Arial" panose="020B0604020202020204" pitchFamily="34" charset="0"/>
              <a:cs typeface="Arial" panose="020B0604020202020204" pitchFamily="34" charset="0"/>
            </a:rPr>
          </a:br>
          <a:r>
            <a:rPr lang="en-US" sz="2000" kern="1200">
              <a:latin typeface="Arial" panose="020B0604020202020204" pitchFamily="34" charset="0"/>
              <a:cs typeface="Arial" panose="020B0604020202020204" pitchFamily="34" charset="0"/>
            </a:rPr>
            <a:t>Coproduction Network and LMWS Partnership Board</a:t>
          </a:r>
          <a:endParaRPr lang="en-GB" sz="2000" b="1" kern="1200">
            <a:latin typeface="Arial" panose="020B0604020202020204" pitchFamily="34" charset="0"/>
            <a:cs typeface="Arial" panose="020B0604020202020204" pitchFamily="34" charset="0"/>
          </a:endParaRPr>
        </a:p>
      </dsp:txBody>
      <dsp:txXfrm rot="5400000">
        <a:off x="7781" y="969121"/>
        <a:ext cx="2798566" cy="2907365"/>
      </dsp:txXfrm>
    </dsp:sp>
    <dsp:sp modelId="{5D58BC49-2DA5-4463-A023-9F99063C2715}">
      <dsp:nvSpPr>
        <dsp:cNvPr id="0" name=""/>
        <dsp:cNvSpPr/>
      </dsp:nvSpPr>
      <dsp:spPr>
        <a:xfrm rot="16200000">
          <a:off x="1997591" y="1023520"/>
          <a:ext cx="4845607" cy="2798566"/>
        </a:xfrm>
        <a:prstGeom prst="flowChartManualOperation">
          <a:avLst/>
        </a:prstGeom>
        <a:solidFill>
          <a:srgbClr val="2BB0E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7800" bIns="0" numCol="1" spcCol="1270" anchor="ctr" anchorCtr="0">
          <a:noAutofit/>
        </a:bodyPr>
        <a:lstStyle/>
        <a:p>
          <a:pPr marL="0" lvl="0" indent="0" algn="l" defTabSz="1244600">
            <a:lnSpc>
              <a:spcPct val="90000"/>
            </a:lnSpc>
            <a:spcBef>
              <a:spcPct val="0"/>
            </a:spcBef>
            <a:spcAft>
              <a:spcPct val="35000"/>
            </a:spcAft>
            <a:buNone/>
          </a:pPr>
          <a:r>
            <a:rPr lang="en-US" sz="2800" b="1" kern="1200">
              <a:latin typeface="Arial" panose="020B0604020202020204" pitchFamily="34" charset="0"/>
              <a:cs typeface="Arial" panose="020B0604020202020204" pitchFamily="34" charset="0"/>
            </a:rPr>
            <a:t>Changes and improvements</a:t>
          </a:r>
        </a:p>
        <a:p>
          <a:pPr marL="0" lvl="0" indent="0" algn="l" defTabSz="1244600">
            <a:lnSpc>
              <a:spcPct val="90000"/>
            </a:lnSpc>
            <a:spcBef>
              <a:spcPct val="0"/>
            </a:spcBef>
            <a:spcAft>
              <a:spcPct val="35000"/>
            </a:spcAft>
            <a:buNone/>
          </a:pPr>
          <a:r>
            <a:rPr lang="en-US" sz="1800" kern="1200">
              <a:latin typeface="Arial" panose="020B0604020202020204" pitchFamily="34" charset="0"/>
              <a:cs typeface="Arial" panose="020B0604020202020204" pitchFamily="34" charset="0"/>
            </a:rPr>
            <a:t>- LS9 Lives</a:t>
          </a:r>
        </a:p>
        <a:p>
          <a:pPr marL="0" lvl="0" indent="0" algn="l" defTabSz="1244600">
            <a:lnSpc>
              <a:spcPct val="90000"/>
            </a:lnSpc>
            <a:spcBef>
              <a:spcPct val="0"/>
            </a:spcBef>
            <a:spcAft>
              <a:spcPct val="35000"/>
            </a:spcAft>
            <a:buNone/>
          </a:pPr>
          <a:r>
            <a:rPr lang="en-US" sz="1800" kern="1200">
              <a:latin typeface="Arial" panose="020B0604020202020204" pitchFamily="34" charset="0"/>
              <a:cs typeface="Arial" panose="020B0604020202020204" pitchFamily="34" charset="0"/>
            </a:rPr>
            <a:t>- Leeds LGBT+ Minds</a:t>
          </a:r>
        </a:p>
        <a:p>
          <a:pPr marL="0" lvl="0" indent="0" algn="l" defTabSz="1244600">
            <a:lnSpc>
              <a:spcPct val="90000"/>
            </a:lnSpc>
            <a:spcBef>
              <a:spcPct val="0"/>
            </a:spcBef>
            <a:spcAft>
              <a:spcPct val="35000"/>
            </a:spcAft>
            <a:buNone/>
          </a:pPr>
          <a:r>
            <a:rPr lang="en-US" sz="1800" kern="1200">
              <a:latin typeface="Arial" panose="020B0604020202020204" pitchFamily="34" charset="0"/>
              <a:cs typeface="Arial" panose="020B0604020202020204" pitchFamily="34" charset="0"/>
            </a:rPr>
            <a:t>- Beeston project</a:t>
          </a:r>
        </a:p>
        <a:p>
          <a:pPr marL="0" lvl="0" indent="0" algn="l" defTabSz="1244600">
            <a:lnSpc>
              <a:spcPct val="90000"/>
            </a:lnSpc>
            <a:spcBef>
              <a:spcPct val="0"/>
            </a:spcBef>
            <a:spcAft>
              <a:spcPct val="35000"/>
            </a:spcAft>
            <a:buNone/>
          </a:pPr>
          <a:r>
            <a:rPr lang="en-US" sz="1800" kern="1200">
              <a:latin typeface="Arial" panose="020B0604020202020204" pitchFamily="34" charset="0"/>
              <a:cs typeface="Arial" panose="020B0604020202020204" pitchFamily="34" charset="0"/>
            </a:rPr>
            <a:t>- Consultation Group</a:t>
          </a:r>
        </a:p>
      </dsp:txBody>
      <dsp:txXfrm rot="5400000">
        <a:off x="3021111" y="969121"/>
        <a:ext cx="2798566" cy="2907365"/>
      </dsp:txXfrm>
    </dsp:sp>
    <dsp:sp modelId="{94001EB6-63A1-4CA7-8D69-FBF9400982C1}">
      <dsp:nvSpPr>
        <dsp:cNvPr id="0" name=""/>
        <dsp:cNvSpPr/>
      </dsp:nvSpPr>
      <dsp:spPr>
        <a:xfrm rot="16200000">
          <a:off x="4994474" y="1023520"/>
          <a:ext cx="4845607" cy="2798566"/>
        </a:xfrm>
        <a:prstGeom prst="flowChartManualOperation">
          <a:avLst/>
        </a:prstGeom>
        <a:solidFill>
          <a:srgbClr val="59B2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7800" bIns="0" numCol="1" spcCol="1270" anchor="ctr" anchorCtr="0">
          <a:noAutofit/>
        </a:bodyPr>
        <a:lstStyle/>
        <a:p>
          <a:pPr marL="0" lvl="0" indent="0" algn="l" defTabSz="1244600">
            <a:lnSpc>
              <a:spcPct val="90000"/>
            </a:lnSpc>
            <a:spcBef>
              <a:spcPct val="0"/>
            </a:spcBef>
            <a:spcAft>
              <a:spcPct val="35000"/>
            </a:spcAft>
            <a:buNone/>
          </a:pPr>
          <a:r>
            <a:rPr lang="en-US" sz="2800" b="1" kern="1200">
              <a:latin typeface="Arial" panose="020B0604020202020204" pitchFamily="34" charset="0"/>
              <a:cs typeface="Arial" panose="020B0604020202020204" pitchFamily="34" charset="0"/>
            </a:rPr>
            <a:t>Culture change and sharing power</a:t>
          </a:r>
        </a:p>
        <a:p>
          <a:pPr marL="0" lvl="0" indent="0" algn="l" defTabSz="1244600">
            <a:lnSpc>
              <a:spcPct val="90000"/>
            </a:lnSpc>
            <a:spcBef>
              <a:spcPct val="0"/>
            </a:spcBef>
            <a:spcAft>
              <a:spcPct val="35000"/>
            </a:spcAft>
            <a:buNone/>
          </a:pPr>
          <a:r>
            <a:rPr lang="en-US" sz="1800" kern="1200">
              <a:latin typeface="Arial" panose="020B0604020202020204" pitchFamily="34" charset="0"/>
              <a:cs typeface="Arial" panose="020B0604020202020204" pitchFamily="34" charset="0"/>
            </a:rPr>
            <a:t>Training, recruitment and communications</a:t>
          </a:r>
          <a:endParaRPr lang="en-GB" sz="1800" b="1" kern="1200">
            <a:latin typeface="Arial" panose="020B0604020202020204" pitchFamily="34" charset="0"/>
            <a:cs typeface="Arial" panose="020B0604020202020204" pitchFamily="34" charset="0"/>
          </a:endParaRPr>
        </a:p>
      </dsp:txBody>
      <dsp:txXfrm rot="5400000">
        <a:off x="6017994" y="969121"/>
        <a:ext cx="2798566" cy="290736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EA20FA-DB48-442E-BFA8-2B4C0E805F55}">
      <dsp:nvSpPr>
        <dsp:cNvPr id="0" name=""/>
        <dsp:cNvSpPr/>
      </dsp:nvSpPr>
      <dsp:spPr>
        <a:xfrm rot="16200000">
          <a:off x="-753012" y="754296"/>
          <a:ext cx="4845607" cy="3337014"/>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0" tIns="0" rIns="123292" bIns="0" numCol="1" spcCol="1270" anchor="ctr" anchorCtr="0">
          <a:noAutofit/>
        </a:bodyPr>
        <a:lstStyle/>
        <a:p>
          <a:pPr marL="0" lvl="0" indent="0" algn="ctr" defTabSz="844550" rtl="0">
            <a:lnSpc>
              <a:spcPct val="90000"/>
            </a:lnSpc>
            <a:spcBef>
              <a:spcPct val="0"/>
            </a:spcBef>
            <a:spcAft>
              <a:spcPct val="35000"/>
            </a:spcAft>
            <a:buFont typeface="Arial" panose="020B0604020202020204" pitchFamily="34" charset="0"/>
            <a:buNone/>
          </a:pPr>
          <a:r>
            <a:rPr lang="en-GB" sz="1900" i="0" kern="1200" dirty="0">
              <a:solidFill>
                <a:schemeClr val="bg1"/>
              </a:solidFill>
              <a:latin typeface="Aptos"/>
            </a:rPr>
            <a:t>“I feel like through [the LS9 Lives project] I have learned so many skills… it is a space to share my ideas and feel heard.”</a:t>
          </a:r>
          <a:r>
            <a:rPr lang="en-GB" sz="1900" i="0" kern="1200" dirty="0">
              <a:solidFill>
                <a:srgbClr val="000000"/>
              </a:solidFill>
              <a:latin typeface="Aptos"/>
            </a:rPr>
            <a:t> </a:t>
          </a:r>
          <a:endParaRPr lang="en-GB" sz="1900" i="1" kern="1200" dirty="0">
            <a:solidFill>
              <a:srgbClr val="000000"/>
            </a:solidFill>
          </a:endParaRPr>
        </a:p>
      </dsp:txBody>
      <dsp:txXfrm rot="5400000">
        <a:off x="1285" y="969120"/>
        <a:ext cx="3337014" cy="2907365"/>
      </dsp:txXfrm>
    </dsp:sp>
    <dsp:sp modelId="{DCD31958-7B16-418F-AD1F-D8EC398B19B5}">
      <dsp:nvSpPr>
        <dsp:cNvPr id="0" name=""/>
        <dsp:cNvSpPr/>
      </dsp:nvSpPr>
      <dsp:spPr>
        <a:xfrm rot="16200000">
          <a:off x="2834278" y="754296"/>
          <a:ext cx="4845607" cy="3337014"/>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0" tIns="0" rIns="123292" bIns="0" numCol="1" spcCol="1270" anchor="ctr" anchorCtr="0">
          <a:noAutofit/>
        </a:bodyPr>
        <a:lstStyle/>
        <a:p>
          <a:pPr marL="0" lvl="0" indent="0" algn="ctr" defTabSz="844550" rtl="0">
            <a:lnSpc>
              <a:spcPct val="90000"/>
            </a:lnSpc>
            <a:spcBef>
              <a:spcPct val="0"/>
            </a:spcBef>
            <a:spcAft>
              <a:spcPct val="35000"/>
            </a:spcAft>
            <a:buFont typeface="Arial" panose="020B0604020202020204" pitchFamily="34" charset="0"/>
            <a:buNone/>
          </a:pPr>
          <a:r>
            <a:rPr lang="en-GB" sz="1900" kern="1200" dirty="0">
              <a:solidFill>
                <a:schemeClr val="bg1"/>
              </a:solidFill>
              <a:latin typeface="Aptos"/>
            </a:rPr>
            <a:t>“[Being involved in the LGBT+ Minds project] has really empowered me in my queer identity and made me feel that people want to hear my voice and my experiences. My views are wanted and useful.”</a:t>
          </a:r>
        </a:p>
      </dsp:txBody>
      <dsp:txXfrm rot="5400000">
        <a:off x="3588575" y="969120"/>
        <a:ext cx="3337014" cy="2907365"/>
      </dsp:txXfrm>
    </dsp:sp>
    <dsp:sp modelId="{9BC0E7E4-762A-463B-8E3F-97726B2C1B2D}">
      <dsp:nvSpPr>
        <dsp:cNvPr id="0" name=""/>
        <dsp:cNvSpPr/>
      </dsp:nvSpPr>
      <dsp:spPr>
        <a:xfrm rot="16200000">
          <a:off x="6421569" y="754296"/>
          <a:ext cx="4845607" cy="3337014"/>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0" tIns="0" rIns="123292" bIns="0" numCol="1" spcCol="1270" anchor="ctr" anchorCtr="0">
          <a:noAutofit/>
        </a:bodyPr>
        <a:lstStyle/>
        <a:p>
          <a:pPr marL="0" lvl="0" indent="0" algn="ctr" defTabSz="844550" rtl="0">
            <a:lnSpc>
              <a:spcPct val="90000"/>
            </a:lnSpc>
            <a:spcBef>
              <a:spcPct val="0"/>
            </a:spcBef>
            <a:spcAft>
              <a:spcPct val="35000"/>
            </a:spcAft>
            <a:buFont typeface="Arial" panose="020B0604020202020204" pitchFamily="34" charset="0"/>
            <a:buNone/>
          </a:pPr>
          <a:r>
            <a:rPr lang="en-GB" sz="1900" i="0" kern="1200" dirty="0">
              <a:solidFill>
                <a:schemeClr val="bg1"/>
              </a:solidFill>
              <a:latin typeface="Aptos"/>
            </a:rPr>
            <a:t>“Being part of [the Reciprocal Mentoring programme] has helped me see the bigger picture. I know more about what’s happening and can identify what could be done better. The mentoring programme brings out the value of the Coproduction Network members.”</a:t>
          </a:r>
          <a:endParaRPr lang="en-GB" sz="1900" kern="1200" dirty="0">
            <a:solidFill>
              <a:schemeClr val="bg1"/>
            </a:solidFill>
          </a:endParaRPr>
        </a:p>
      </dsp:txBody>
      <dsp:txXfrm rot="5400000">
        <a:off x="7175866" y="969120"/>
        <a:ext cx="3337014" cy="290736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B0CF07-66B9-4AB6-B7DA-27DB05C70DC5}">
      <dsp:nvSpPr>
        <dsp:cNvPr id="0" name=""/>
        <dsp:cNvSpPr/>
      </dsp:nvSpPr>
      <dsp:spPr>
        <a:xfrm>
          <a:off x="-27558" y="589847"/>
          <a:ext cx="3405082" cy="1764243"/>
        </a:xfrm>
        <a:prstGeom prst="roundRect">
          <a:avLst>
            <a:gd name="adj" fmla="val 10000"/>
          </a:avLst>
        </a:prstGeom>
        <a:solidFill>
          <a:schemeClr val="accent2">
            <a:lumMod val="20000"/>
            <a:lumOff val="80000"/>
          </a:schemeClr>
        </a:solidFill>
        <a:ln>
          <a:noFill/>
        </a:ln>
        <a:effectLst/>
      </dsp:spPr>
      <dsp:style>
        <a:lnRef idx="0">
          <a:scrgbClr r="0" g="0" b="0"/>
        </a:lnRef>
        <a:fillRef idx="1">
          <a:scrgbClr r="0" g="0" b="0"/>
        </a:fillRef>
        <a:effectRef idx="0">
          <a:scrgbClr r="0" g="0" b="0"/>
        </a:effectRef>
        <a:fontRef idx="minor"/>
      </dsp:style>
    </dsp:sp>
    <dsp:sp modelId="{82367D7C-960D-43C2-AFB9-002DFFB55900}">
      <dsp:nvSpPr>
        <dsp:cNvPr id="0" name=""/>
        <dsp:cNvSpPr/>
      </dsp:nvSpPr>
      <dsp:spPr>
        <a:xfrm>
          <a:off x="0" y="966919"/>
          <a:ext cx="970333" cy="97033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274A1A1-75D5-4C17-A14B-365B9199355C}">
      <dsp:nvSpPr>
        <dsp:cNvPr id="0" name=""/>
        <dsp:cNvSpPr/>
      </dsp:nvSpPr>
      <dsp:spPr>
        <a:xfrm>
          <a:off x="1348409" y="892931"/>
          <a:ext cx="2161891" cy="1155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039" tIns="133039" rIns="133039" bIns="133039" numCol="1" spcCol="1270" anchor="ctr" anchorCtr="0">
          <a:noAutofit/>
        </a:bodyPr>
        <a:lstStyle/>
        <a:p>
          <a:pPr marL="0" lvl="0" indent="0" algn="l" defTabSz="800100">
            <a:lnSpc>
              <a:spcPct val="100000"/>
            </a:lnSpc>
            <a:spcBef>
              <a:spcPct val="0"/>
            </a:spcBef>
            <a:spcAft>
              <a:spcPct val="35000"/>
            </a:spcAft>
            <a:buNone/>
          </a:pPr>
          <a:r>
            <a:rPr lang="en-US" sz="1800" b="1" kern="1200" dirty="0"/>
            <a:t>Looking after ourselves as well as we do the people we serve</a:t>
          </a:r>
          <a:endParaRPr lang="en-US" sz="1800" kern="1200" dirty="0"/>
        </a:p>
      </dsp:txBody>
      <dsp:txXfrm>
        <a:off x="1348409" y="892931"/>
        <a:ext cx="2161891" cy="1155853"/>
      </dsp:txXfrm>
    </dsp:sp>
    <dsp:sp modelId="{5DA0D5C6-F1EA-4A49-93F1-B0246493EFA1}">
      <dsp:nvSpPr>
        <dsp:cNvPr id="0" name=""/>
        <dsp:cNvSpPr/>
      </dsp:nvSpPr>
      <dsp:spPr>
        <a:xfrm>
          <a:off x="0" y="3308108"/>
          <a:ext cx="3405082" cy="1764243"/>
        </a:xfrm>
        <a:prstGeom prst="roundRect">
          <a:avLst>
            <a:gd name="adj" fmla="val 10000"/>
          </a:avLst>
        </a:prstGeom>
        <a:solidFill>
          <a:schemeClr val="accent2">
            <a:lumMod val="20000"/>
            <a:lumOff val="80000"/>
          </a:schemeClr>
        </a:solidFill>
        <a:ln>
          <a:noFill/>
        </a:ln>
        <a:effectLst/>
      </dsp:spPr>
      <dsp:style>
        <a:lnRef idx="0">
          <a:scrgbClr r="0" g="0" b="0"/>
        </a:lnRef>
        <a:fillRef idx="1">
          <a:scrgbClr r="0" g="0" b="0"/>
        </a:fillRef>
        <a:effectRef idx="0">
          <a:scrgbClr r="0" g="0" b="0"/>
        </a:effectRef>
        <a:fontRef idx="minor"/>
      </dsp:style>
    </dsp:sp>
    <dsp:sp modelId="{7FA0B05E-C456-4B61-BAED-AD7000FB9E8C}">
      <dsp:nvSpPr>
        <dsp:cNvPr id="0" name=""/>
        <dsp:cNvSpPr/>
      </dsp:nvSpPr>
      <dsp:spPr>
        <a:xfrm>
          <a:off x="258984" y="3684492"/>
          <a:ext cx="970333" cy="970333"/>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F9405BF-6A72-455F-9BE2-29C7467B5B8E}">
      <dsp:nvSpPr>
        <dsp:cNvPr id="0" name=""/>
        <dsp:cNvSpPr/>
      </dsp:nvSpPr>
      <dsp:spPr>
        <a:xfrm>
          <a:off x="1178928" y="3046905"/>
          <a:ext cx="2500852" cy="17383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039" tIns="133039" rIns="133039" bIns="133039" numCol="1" spcCol="1270" anchor="ctr" anchorCtr="0">
          <a:noAutofit/>
        </a:bodyPr>
        <a:lstStyle/>
        <a:p>
          <a:pPr marL="0" lvl="0" indent="0" algn="l" defTabSz="800100">
            <a:lnSpc>
              <a:spcPct val="100000"/>
            </a:lnSpc>
            <a:spcBef>
              <a:spcPct val="0"/>
            </a:spcBef>
            <a:spcAft>
              <a:spcPct val="35000"/>
            </a:spcAft>
            <a:buNone/>
          </a:pPr>
          <a:r>
            <a:rPr lang="en-US" sz="1800" b="1" i="0" kern="1200"/>
            <a:t>Conditions required</a:t>
          </a:r>
        </a:p>
        <a:p>
          <a:pPr marL="0" lvl="0" indent="0" algn="l" defTabSz="800100">
            <a:lnSpc>
              <a:spcPct val="100000"/>
            </a:lnSpc>
            <a:spcBef>
              <a:spcPct val="0"/>
            </a:spcBef>
            <a:spcAft>
              <a:spcPct val="35000"/>
            </a:spcAft>
            <a:buNone/>
          </a:pPr>
          <a:r>
            <a:rPr lang="en-US" sz="1800" b="1" i="0" kern="1200"/>
            <a:t> </a:t>
          </a:r>
          <a:r>
            <a:rPr lang="en-US" sz="1800" b="1" i="0" kern="1200" dirty="0"/>
            <a:t>for job satisfaction</a:t>
          </a:r>
        </a:p>
      </dsp:txBody>
      <dsp:txXfrm>
        <a:off x="1178928" y="3046905"/>
        <a:ext cx="2500852" cy="173832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F222CB-F9F6-484D-8689-BE3E754B9EBF}">
      <dsp:nvSpPr>
        <dsp:cNvPr id="0" name=""/>
        <dsp:cNvSpPr/>
      </dsp:nvSpPr>
      <dsp:spPr>
        <a:xfrm>
          <a:off x="0" y="0"/>
          <a:ext cx="3882570" cy="2096640"/>
        </a:xfrm>
        <a:prstGeom prst="roundRect">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GB" sz="3800" kern="1200" dirty="0"/>
            <a:t>Accountability</a:t>
          </a:r>
          <a:r>
            <a:rPr lang="en-GB" sz="4500" kern="1200" dirty="0"/>
            <a:t> </a:t>
          </a:r>
          <a:endParaRPr lang="en-US" sz="4500" kern="1200" dirty="0"/>
        </a:p>
      </dsp:txBody>
      <dsp:txXfrm>
        <a:off x="102350" y="102350"/>
        <a:ext cx="3677870" cy="1891940"/>
      </dsp:txXfrm>
    </dsp:sp>
    <dsp:sp modelId="{A43877F0-CAF6-4E03-B142-EF0FD368A547}">
      <dsp:nvSpPr>
        <dsp:cNvPr id="0" name=""/>
        <dsp:cNvSpPr/>
      </dsp:nvSpPr>
      <dsp:spPr>
        <a:xfrm>
          <a:off x="0" y="2100381"/>
          <a:ext cx="3882570" cy="3013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272" tIns="71120" rIns="398272" bIns="71120" numCol="1" spcCol="1270" anchor="t" anchorCtr="0">
          <a:noAutofit/>
        </a:bodyPr>
        <a:lstStyle/>
        <a:p>
          <a:pPr marL="285750" lvl="1" indent="-285750" algn="l" defTabSz="1955800">
            <a:lnSpc>
              <a:spcPct val="90000"/>
            </a:lnSpc>
            <a:spcBef>
              <a:spcPct val="0"/>
            </a:spcBef>
            <a:spcAft>
              <a:spcPct val="20000"/>
            </a:spcAft>
            <a:buChar char="•"/>
          </a:pPr>
          <a:r>
            <a:rPr lang="en-GB" sz="4400" kern="1200"/>
            <a:t>Effort</a:t>
          </a:r>
          <a:endParaRPr lang="en-US" sz="4400" kern="1200"/>
        </a:p>
        <a:p>
          <a:pPr marL="285750" lvl="1" indent="-285750" algn="l" defTabSz="1955800">
            <a:lnSpc>
              <a:spcPct val="90000"/>
            </a:lnSpc>
            <a:spcBef>
              <a:spcPct val="0"/>
            </a:spcBef>
            <a:spcAft>
              <a:spcPct val="20000"/>
            </a:spcAft>
            <a:buChar char="•"/>
          </a:pPr>
          <a:r>
            <a:rPr lang="en-GB" sz="4400" kern="1200"/>
            <a:t>Efficiency </a:t>
          </a:r>
          <a:endParaRPr lang="en-US" sz="4400" kern="1200"/>
        </a:p>
        <a:p>
          <a:pPr marL="285750" lvl="1" indent="-285750" algn="l" defTabSz="1955800">
            <a:lnSpc>
              <a:spcPct val="90000"/>
            </a:lnSpc>
            <a:spcBef>
              <a:spcPct val="0"/>
            </a:spcBef>
            <a:spcAft>
              <a:spcPct val="20000"/>
            </a:spcAft>
            <a:buChar char="•"/>
          </a:pPr>
          <a:r>
            <a:rPr lang="en-GB" sz="4400" b="1" i="1" kern="1200"/>
            <a:t>Effectiveness </a:t>
          </a:r>
          <a:endParaRPr lang="en-US" sz="4400" kern="1200"/>
        </a:p>
        <a:p>
          <a:pPr marL="285750" lvl="1" indent="-285750" algn="l" defTabSz="1955800">
            <a:lnSpc>
              <a:spcPct val="90000"/>
            </a:lnSpc>
            <a:spcBef>
              <a:spcPct val="0"/>
            </a:spcBef>
            <a:spcAft>
              <a:spcPct val="20000"/>
            </a:spcAft>
            <a:buChar char="•"/>
          </a:pPr>
          <a:r>
            <a:rPr lang="en-GB" sz="4400" kern="1200"/>
            <a:t>Experience</a:t>
          </a:r>
          <a:endParaRPr lang="en-US" sz="4400" kern="1200"/>
        </a:p>
      </dsp:txBody>
      <dsp:txXfrm>
        <a:off x="0" y="2100381"/>
        <a:ext cx="3882570" cy="3013920"/>
      </dsp:txXfrm>
    </dsp:sp>
    <dsp:sp modelId="{E14FFF1E-A8CD-41A3-B119-FF2D67E988C1}">
      <dsp:nvSpPr>
        <dsp:cNvPr id="0" name=""/>
        <dsp:cNvSpPr/>
      </dsp:nvSpPr>
      <dsp:spPr>
        <a:xfrm>
          <a:off x="0" y="5114302"/>
          <a:ext cx="3882570" cy="2096640"/>
        </a:xfrm>
        <a:prstGeom prst="roundRect">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GB" sz="3800" kern="1200" dirty="0"/>
            <a:t>Why do we have performance expectations?</a:t>
          </a:r>
          <a:endParaRPr lang="en-US" sz="3800" kern="1200" dirty="0"/>
        </a:p>
      </dsp:txBody>
      <dsp:txXfrm>
        <a:off x="102350" y="5216652"/>
        <a:ext cx="3677870" cy="1891940"/>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0.16542</cdr:x>
      <cdr:y>0.28503</cdr:y>
    </cdr:from>
    <cdr:to>
      <cdr:x>0.25047</cdr:x>
      <cdr:y>0.37141</cdr:y>
    </cdr:to>
    <cdr:sp macro="" textlink="">
      <cdr:nvSpPr>
        <cdr:cNvPr id="2" name="TextBox 1">
          <a:extLst xmlns:a="http://schemas.openxmlformats.org/drawingml/2006/main">
            <a:ext uri="{FF2B5EF4-FFF2-40B4-BE49-F238E27FC236}">
              <a16:creationId xmlns:a16="http://schemas.microsoft.com/office/drawing/2014/main" id="{5DCE0293-D95A-B6FB-E834-2ADFCB90EAC0}"/>
            </a:ext>
          </a:extLst>
        </cdr:cNvPr>
        <cdr:cNvSpPr txBox="1"/>
      </cdr:nvSpPr>
      <cdr:spPr>
        <a:xfrm xmlns:a="http://schemas.openxmlformats.org/drawingml/2006/main">
          <a:off x="936104" y="1293832"/>
          <a:ext cx="481295" cy="392061"/>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400" b="1" dirty="0"/>
            <a:t>53%</a:t>
          </a:r>
        </a:p>
      </cdr:txBody>
    </cdr:sp>
  </cdr:relSizeAnchor>
  <cdr:relSizeAnchor xmlns:cdr="http://schemas.openxmlformats.org/drawingml/2006/chartDrawing">
    <cdr:from>
      <cdr:x>0.10232</cdr:x>
      <cdr:y>0.49454</cdr:y>
    </cdr:from>
    <cdr:to>
      <cdr:x>0.21572</cdr:x>
      <cdr:y>0.58204</cdr:y>
    </cdr:to>
    <cdr:sp macro="" textlink="">
      <cdr:nvSpPr>
        <cdr:cNvPr id="3" name="TextBox 2">
          <a:extLst xmlns:a="http://schemas.openxmlformats.org/drawingml/2006/main">
            <a:ext uri="{FF2B5EF4-FFF2-40B4-BE49-F238E27FC236}">
              <a16:creationId xmlns:a16="http://schemas.microsoft.com/office/drawing/2014/main" id="{D63369A9-B858-35CD-2445-FB0908DE3E07}"/>
            </a:ext>
          </a:extLst>
        </cdr:cNvPr>
        <cdr:cNvSpPr txBox="1"/>
      </cdr:nvSpPr>
      <cdr:spPr>
        <a:xfrm xmlns:a="http://schemas.openxmlformats.org/drawingml/2006/main">
          <a:off x="579040" y="2244836"/>
          <a:ext cx="641726" cy="39717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400" b="1" dirty="0"/>
            <a:t>32</a:t>
          </a:r>
          <a:r>
            <a:rPr lang="en-US" sz="1400" dirty="0"/>
            <a:t>%</a:t>
          </a:r>
        </a:p>
      </cdr:txBody>
    </cdr:sp>
  </cdr:relSizeAnchor>
  <cdr:relSizeAnchor xmlns:cdr="http://schemas.openxmlformats.org/drawingml/2006/chartDrawing">
    <cdr:from>
      <cdr:x>0.33083</cdr:x>
      <cdr:y>0.37279</cdr:y>
    </cdr:from>
    <cdr:to>
      <cdr:x>0.43263</cdr:x>
      <cdr:y>0.45211</cdr:y>
    </cdr:to>
    <cdr:sp macro="" textlink="">
      <cdr:nvSpPr>
        <cdr:cNvPr id="4" name="TextBox 3">
          <a:extLst xmlns:a="http://schemas.openxmlformats.org/drawingml/2006/main">
            <a:ext uri="{FF2B5EF4-FFF2-40B4-BE49-F238E27FC236}">
              <a16:creationId xmlns:a16="http://schemas.microsoft.com/office/drawing/2014/main" id="{CC86BED4-A0A0-EA4A-3362-6D528D864BC3}"/>
            </a:ext>
          </a:extLst>
        </cdr:cNvPr>
        <cdr:cNvSpPr txBox="1"/>
      </cdr:nvSpPr>
      <cdr:spPr>
        <a:xfrm xmlns:a="http://schemas.openxmlformats.org/drawingml/2006/main">
          <a:off x="1872208" y="1692188"/>
          <a:ext cx="576064" cy="36004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400" b="1" dirty="0"/>
            <a:t>44%</a:t>
          </a:r>
        </a:p>
      </cdr:txBody>
    </cdr:sp>
  </cdr:relSizeAnchor>
  <cdr:relSizeAnchor xmlns:cdr="http://schemas.openxmlformats.org/drawingml/2006/chartDrawing">
    <cdr:from>
      <cdr:x>0.39446</cdr:x>
      <cdr:y>0.20623</cdr:y>
    </cdr:from>
    <cdr:to>
      <cdr:x>0.4708</cdr:x>
      <cdr:y>0.28554</cdr:y>
    </cdr:to>
    <cdr:sp macro="" textlink="">
      <cdr:nvSpPr>
        <cdr:cNvPr id="5" name="TextBox 4">
          <a:extLst xmlns:a="http://schemas.openxmlformats.org/drawingml/2006/main">
            <a:ext uri="{FF2B5EF4-FFF2-40B4-BE49-F238E27FC236}">
              <a16:creationId xmlns:a16="http://schemas.microsoft.com/office/drawing/2014/main" id="{E1BB4C46-75C3-595E-C04D-0D5919AB3E3F}"/>
            </a:ext>
          </a:extLst>
        </cdr:cNvPr>
        <cdr:cNvSpPr txBox="1"/>
      </cdr:nvSpPr>
      <cdr:spPr>
        <a:xfrm xmlns:a="http://schemas.openxmlformats.org/drawingml/2006/main">
          <a:off x="2232248" y="936104"/>
          <a:ext cx="432048" cy="36004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400" b="1" dirty="0"/>
            <a:t>63%</a:t>
          </a:r>
        </a:p>
      </cdr:txBody>
    </cdr:sp>
  </cdr:relSizeAnchor>
  <cdr:relSizeAnchor xmlns:cdr="http://schemas.openxmlformats.org/drawingml/2006/chartDrawing">
    <cdr:from>
      <cdr:x>0.54715</cdr:x>
      <cdr:y>0.38022</cdr:y>
    </cdr:from>
    <cdr:to>
      <cdr:x>0.63622</cdr:x>
      <cdr:y>0.44367</cdr:y>
    </cdr:to>
    <cdr:sp macro="" textlink="">
      <cdr:nvSpPr>
        <cdr:cNvPr id="6" name="TextBox 5">
          <a:extLst xmlns:a="http://schemas.openxmlformats.org/drawingml/2006/main">
            <a:ext uri="{FF2B5EF4-FFF2-40B4-BE49-F238E27FC236}">
              <a16:creationId xmlns:a16="http://schemas.microsoft.com/office/drawing/2014/main" id="{A425EC6B-6271-764E-C3FE-03CA414869B8}"/>
            </a:ext>
          </a:extLst>
        </cdr:cNvPr>
        <cdr:cNvSpPr txBox="1"/>
      </cdr:nvSpPr>
      <cdr:spPr>
        <a:xfrm xmlns:a="http://schemas.openxmlformats.org/drawingml/2006/main">
          <a:off x="3096343" y="1725880"/>
          <a:ext cx="504056" cy="288032"/>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400" b="1" dirty="0"/>
            <a:t>45%</a:t>
          </a:r>
        </a:p>
      </cdr:txBody>
    </cdr:sp>
  </cdr:relSizeAnchor>
  <cdr:relSizeAnchor xmlns:cdr="http://schemas.openxmlformats.org/drawingml/2006/chartDrawing">
    <cdr:from>
      <cdr:x>0.6235</cdr:x>
      <cdr:y>0.22209</cdr:y>
    </cdr:from>
    <cdr:to>
      <cdr:x>0.71257</cdr:x>
      <cdr:y>0.30141</cdr:y>
    </cdr:to>
    <cdr:sp macro="" textlink="">
      <cdr:nvSpPr>
        <cdr:cNvPr id="7" name="TextBox 6">
          <a:extLst xmlns:a="http://schemas.openxmlformats.org/drawingml/2006/main">
            <a:ext uri="{FF2B5EF4-FFF2-40B4-BE49-F238E27FC236}">
              <a16:creationId xmlns:a16="http://schemas.microsoft.com/office/drawing/2014/main" id="{DCC3D390-AD73-425F-E756-9FD275EF0AA9}"/>
            </a:ext>
          </a:extLst>
        </cdr:cNvPr>
        <cdr:cNvSpPr txBox="1"/>
      </cdr:nvSpPr>
      <cdr:spPr>
        <a:xfrm xmlns:a="http://schemas.openxmlformats.org/drawingml/2006/main">
          <a:off x="3528392" y="1008112"/>
          <a:ext cx="504056" cy="36004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400" b="1" dirty="0"/>
            <a:t>60%</a:t>
          </a:r>
        </a:p>
      </cdr:txBody>
    </cdr:sp>
  </cdr:relSizeAnchor>
  <cdr:relSizeAnchor xmlns:cdr="http://schemas.openxmlformats.org/drawingml/2006/chartDrawing">
    <cdr:from>
      <cdr:x>0.77619</cdr:x>
      <cdr:y>0.31676</cdr:y>
    </cdr:from>
    <cdr:to>
      <cdr:x>0.87798</cdr:x>
      <cdr:y>0.41194</cdr:y>
    </cdr:to>
    <cdr:sp macro="" textlink="">
      <cdr:nvSpPr>
        <cdr:cNvPr id="8" name="TextBox 7">
          <a:extLst xmlns:a="http://schemas.openxmlformats.org/drawingml/2006/main">
            <a:ext uri="{FF2B5EF4-FFF2-40B4-BE49-F238E27FC236}">
              <a16:creationId xmlns:a16="http://schemas.microsoft.com/office/drawing/2014/main" id="{2CBFB195-39ED-5FAB-6A28-FAF6C4346023}"/>
            </a:ext>
          </a:extLst>
        </cdr:cNvPr>
        <cdr:cNvSpPr txBox="1"/>
      </cdr:nvSpPr>
      <cdr:spPr>
        <a:xfrm xmlns:a="http://schemas.openxmlformats.org/drawingml/2006/main">
          <a:off x="4392487" y="1437848"/>
          <a:ext cx="576064" cy="43204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400" b="1" dirty="0"/>
            <a:t>51%</a:t>
          </a:r>
        </a:p>
      </cdr:txBody>
    </cdr:sp>
  </cdr:relSizeAnchor>
  <cdr:relSizeAnchor xmlns:cdr="http://schemas.openxmlformats.org/drawingml/2006/chartDrawing">
    <cdr:from>
      <cdr:x>0.83842</cdr:x>
      <cdr:y>0.20623</cdr:y>
    </cdr:from>
    <cdr:to>
      <cdr:x>1</cdr:x>
      <cdr:y>0.40767</cdr:y>
    </cdr:to>
    <cdr:sp macro="" textlink="">
      <cdr:nvSpPr>
        <cdr:cNvPr id="9" name="TextBox 8">
          <a:extLst xmlns:a="http://schemas.openxmlformats.org/drawingml/2006/main">
            <a:ext uri="{FF2B5EF4-FFF2-40B4-BE49-F238E27FC236}">
              <a16:creationId xmlns:a16="http://schemas.microsoft.com/office/drawing/2014/main" id="{DE483D18-ABD7-0827-9B8A-BD4694441C38}"/>
            </a:ext>
          </a:extLst>
        </cdr:cNvPr>
        <cdr:cNvSpPr txBox="1"/>
      </cdr:nvSpPr>
      <cdr:spPr>
        <a:xfrm xmlns:a="http://schemas.openxmlformats.org/drawingml/2006/main">
          <a:off x="4968552" y="936104"/>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0.83842</cdr:x>
      <cdr:y>0.22209</cdr:y>
    </cdr:from>
    <cdr:to>
      <cdr:x>1</cdr:x>
      <cdr:y>0.42353</cdr:y>
    </cdr:to>
    <cdr:sp macro="" textlink="">
      <cdr:nvSpPr>
        <cdr:cNvPr id="10" name="TextBox 9">
          <a:extLst xmlns:a="http://schemas.openxmlformats.org/drawingml/2006/main">
            <a:ext uri="{FF2B5EF4-FFF2-40B4-BE49-F238E27FC236}">
              <a16:creationId xmlns:a16="http://schemas.microsoft.com/office/drawing/2014/main" id="{88CD91E1-190F-E15C-84EB-21381529195B}"/>
            </a:ext>
          </a:extLst>
        </cdr:cNvPr>
        <cdr:cNvSpPr txBox="1"/>
      </cdr:nvSpPr>
      <cdr:spPr>
        <a:xfrm xmlns:a="http://schemas.openxmlformats.org/drawingml/2006/main">
          <a:off x="4968552" y="1008112"/>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297DD4-1473-46D2-8524-29C566FB8F7F}" type="datetimeFigureOut">
              <a:rPr lang="en-GB" smtClean="0"/>
              <a:t>17/10/2024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FCEBF0-80E3-4B24-A97B-7C9B88E29CD7}" type="slidenum">
              <a:rPr lang="en-GB" smtClean="0"/>
              <a:t>‹#›</a:t>
            </a:fld>
            <a:endParaRPr lang="en-GB"/>
          </a:p>
        </p:txBody>
      </p:sp>
    </p:spTree>
    <p:extLst>
      <p:ext uri="{BB962C8B-B14F-4D97-AF65-F5344CB8AC3E}">
        <p14:creationId xmlns:p14="http://schemas.microsoft.com/office/powerpoint/2010/main" val="11595874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2FCEBF0-80E3-4B24-A97B-7C9B88E29CD7}" type="slidenum">
              <a:rPr lang="en-GB" smtClean="0"/>
              <a:t>1</a:t>
            </a:fld>
            <a:endParaRPr lang="en-GB"/>
          </a:p>
        </p:txBody>
      </p:sp>
    </p:spTree>
    <p:extLst>
      <p:ext uri="{BB962C8B-B14F-4D97-AF65-F5344CB8AC3E}">
        <p14:creationId xmlns:p14="http://schemas.microsoft.com/office/powerpoint/2010/main" val="8955872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a:p>
          <a:p>
            <a:pPr marL="232943" indent="-232943">
              <a:buAutoNum type="arabicPeriod"/>
            </a:pPr>
            <a:r>
              <a:rPr lang="en-US" baseline="0"/>
              <a:t>What is the coproduction network, how many members, demographics aim to reflect Leeds, across the whole service (NHS TT and PCMH)</a:t>
            </a:r>
          </a:p>
          <a:p>
            <a:pPr marL="232943" indent="-232943">
              <a:buAutoNum type="arabicPeriod"/>
            </a:pPr>
            <a:r>
              <a:rPr lang="en-US" baseline="0"/>
              <a:t>How can we build the principles of coproduction into formal decision making? Reciprocal Mentoring </a:t>
            </a:r>
            <a:r>
              <a:rPr lang="en-US" baseline="0" err="1"/>
              <a:t>programme</a:t>
            </a:r>
            <a:r>
              <a:rPr lang="en-US" baseline="0"/>
              <a:t> – want to avoid tokenism and work towards genuine influence on decision making</a:t>
            </a:r>
          </a:p>
          <a:p>
            <a:pPr marL="232943" indent="-232943">
              <a:buAutoNum type="arabicPeriod"/>
            </a:pPr>
            <a:r>
              <a:rPr lang="en-US" baseline="0"/>
              <a:t>Making specific changes and improvements to improve access for underrepresented groups. Example – Leeds LGBT+ Minds – share link for PPG for more detail. Explain consultation group.</a:t>
            </a:r>
          </a:p>
          <a:p>
            <a:pPr marL="232943" indent="-232943">
              <a:buAutoNum type="arabicPeriod"/>
            </a:pPr>
            <a:r>
              <a:rPr lang="en-US" baseline="0"/>
              <a:t>Changing the culture of the service by supporting people to practice the principles of coproduction in their everyday work. Training, bringing lived experience into recruitment panels. </a:t>
            </a:r>
          </a:p>
        </p:txBody>
      </p:sp>
      <p:sp>
        <p:nvSpPr>
          <p:cNvPr id="4" name="Slide Number Placeholder 3"/>
          <p:cNvSpPr>
            <a:spLocks noGrp="1"/>
          </p:cNvSpPr>
          <p:nvPr>
            <p:ph type="sldNum" sz="quarter" idx="10"/>
          </p:nvPr>
        </p:nvSpPr>
        <p:spPr/>
        <p:txBody>
          <a:bodyPr/>
          <a:lstStyle/>
          <a:p>
            <a:fld id="{9880DA98-04FB-4C51-8BD3-4F12E8EF0A96}" type="slidenum">
              <a:rPr lang="en-GB" smtClean="0"/>
              <a:t>12</a:t>
            </a:fld>
            <a:endParaRPr lang="en-GB"/>
          </a:p>
        </p:txBody>
      </p:sp>
    </p:spTree>
    <p:extLst>
      <p:ext uri="{BB962C8B-B14F-4D97-AF65-F5344CB8AC3E}">
        <p14:creationId xmlns:p14="http://schemas.microsoft.com/office/powerpoint/2010/main" val="9188563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5843AF-19DE-04B2-7CB6-A76160BFF8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ED10CD-4860-5637-D217-8508F068D9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1D83F1-CAC3-BE32-D1B8-9BFB2481A3DC}"/>
              </a:ext>
            </a:extLst>
          </p:cNvPr>
          <p:cNvSpPr>
            <a:spLocks noGrp="1"/>
          </p:cNvSpPr>
          <p:nvPr>
            <p:ph type="body" idx="1"/>
          </p:nvPr>
        </p:nvSpPr>
        <p:spPr/>
        <p:txBody>
          <a:bodyPr/>
          <a:lstStyle/>
          <a:p>
            <a:endParaRPr lang="en-US" baseline="0"/>
          </a:p>
        </p:txBody>
      </p:sp>
      <p:sp>
        <p:nvSpPr>
          <p:cNvPr id="4" name="Slide Number Placeholder 3">
            <a:extLst>
              <a:ext uri="{FF2B5EF4-FFF2-40B4-BE49-F238E27FC236}">
                <a16:creationId xmlns:a16="http://schemas.microsoft.com/office/drawing/2014/main" id="{4B99924D-AF58-904D-94AD-B8A11F2F324A}"/>
              </a:ext>
            </a:extLst>
          </p:cNvPr>
          <p:cNvSpPr>
            <a:spLocks noGrp="1"/>
          </p:cNvSpPr>
          <p:nvPr>
            <p:ph type="sldNum" sz="quarter" idx="10"/>
          </p:nvPr>
        </p:nvSpPr>
        <p:spPr/>
        <p:txBody>
          <a:bodyPr/>
          <a:lstStyle/>
          <a:p>
            <a:fld id="{9880DA98-04FB-4C51-8BD3-4F12E8EF0A96}" type="slidenum">
              <a:rPr lang="en-GB" smtClean="0"/>
              <a:t>13</a:t>
            </a:fld>
            <a:endParaRPr lang="en-GB"/>
          </a:p>
        </p:txBody>
      </p:sp>
    </p:spTree>
    <p:extLst>
      <p:ext uri="{BB962C8B-B14F-4D97-AF65-F5344CB8AC3E}">
        <p14:creationId xmlns:p14="http://schemas.microsoft.com/office/powerpoint/2010/main" val="31294094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FCEBF0-80E3-4B24-A97B-7C9B88E29CD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02234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0AE5606-3AA9-8D43-B545-968B1F10671E}" type="slidenum">
              <a:rPr kumimoji="0" lang="en-GB" altLang="en-US" sz="1200" b="0" i="0" u="none" strike="noStrike" kern="1200" cap="none" spc="0" normalizeH="0" baseline="0" noProof="0">
                <a:ln>
                  <a:noFill/>
                </a:ln>
                <a:solidFill>
                  <a:srgbClr val="FFFF00"/>
                </a:solidFill>
                <a:effectLst/>
                <a:uLnTx/>
                <a:uFillTx/>
                <a:latin typeface="Times New Roman"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GB" altLang="en-US" sz="1200" b="0" i="0" u="none" strike="noStrike" kern="1200" cap="none" spc="0" normalizeH="0" baseline="0" noProof="0">
              <a:ln>
                <a:noFill/>
              </a:ln>
              <a:solidFill>
                <a:srgbClr val="FFFF00"/>
              </a:solidFill>
              <a:effectLst/>
              <a:uLnTx/>
              <a:uFillTx/>
              <a:latin typeface="Times New Roman" charset="0"/>
              <a:ea typeface="ＭＳ Ｐゴシック" charset="-128"/>
              <a:cs typeface="+mn-cs"/>
            </a:endParaRPr>
          </a:p>
        </p:txBody>
      </p:sp>
      <p:sp>
        <p:nvSpPr>
          <p:cNvPr id="142338" name="Rectangle 2"/>
          <p:cNvSpPr>
            <a:spLocks noGrp="1" noRot="1" noChangeAspect="1" noChangeArrowheads="1" noTextEdit="1"/>
          </p:cNvSpPr>
          <p:nvPr>
            <p:ph type="sldImg"/>
          </p:nvPr>
        </p:nvSpPr>
        <p:spPr>
          <a:xfrm>
            <a:off x="381000" y="685800"/>
            <a:ext cx="6096000" cy="3429000"/>
          </a:xfrm>
          <a:ln/>
        </p:spPr>
      </p:sp>
      <p:sp>
        <p:nvSpPr>
          <p:cNvPr id="419843" name="Rectangle 3"/>
          <p:cNvSpPr>
            <a:spLocks noGrp="1" noChangeArrowheads="1"/>
          </p:cNvSpPr>
          <p:nvPr>
            <p:ph type="body" idx="1"/>
          </p:nvPr>
        </p:nvSpPr>
        <p:spPr/>
        <p:txBody>
          <a:bodyPr/>
          <a:lstStyle/>
          <a:p>
            <a:pPr eaLnBrk="1" hangingPunct="1">
              <a:defRPr/>
            </a:pPr>
            <a:endParaRPr lang="de-DE" dirty="0">
              <a:cs typeface="+mn-cs"/>
            </a:endParaRPr>
          </a:p>
        </p:txBody>
      </p:sp>
    </p:spTree>
    <p:extLst>
      <p:ext uri="{BB962C8B-B14F-4D97-AF65-F5344CB8AC3E}">
        <p14:creationId xmlns:p14="http://schemas.microsoft.com/office/powerpoint/2010/main" val="1431645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4DCE746-189F-C64A-986D-295E7B6D4235}" type="slidenum">
              <a:rPr kumimoji="0" lang="en-US" altLang="en-US" sz="1200" b="0" i="0" u="none" strike="noStrike" kern="1200" cap="none" spc="0" normalizeH="0" baseline="0" noProof="0" smtClean="0">
                <a:ln>
                  <a:noFill/>
                </a:ln>
                <a:solidFill>
                  <a:srgbClr val="000000"/>
                </a:solidFill>
                <a:effectLst/>
                <a:uLnTx/>
                <a:uFillTx/>
                <a:latin typeface="Arial"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17</a:t>
            </a:fld>
            <a:endParaRPr kumimoji="0" lang="en-US" altLang="en-US" sz="1200" b="0" i="0" u="none" strike="noStrike" kern="1200" cap="none" spc="0" normalizeH="0" baseline="0" noProof="0">
              <a:ln>
                <a:noFill/>
              </a:ln>
              <a:solidFill>
                <a:srgbClr val="000000"/>
              </a:solidFill>
              <a:effectLst/>
              <a:uLnTx/>
              <a:uFillTx/>
              <a:latin typeface="Arial" charset="0"/>
              <a:ea typeface="ＭＳ Ｐゴシック" charset="-128"/>
              <a:cs typeface="+mn-cs"/>
            </a:endParaRPr>
          </a:p>
        </p:txBody>
      </p:sp>
    </p:spTree>
    <p:extLst>
      <p:ext uri="{BB962C8B-B14F-4D97-AF65-F5344CB8AC3E}">
        <p14:creationId xmlns:p14="http://schemas.microsoft.com/office/powerpoint/2010/main" val="10966623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FD9D67-62A4-60AE-B719-0000C85C93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A73DC4-1FDA-613E-BCEE-65156E98BA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DD7B91-8246-8638-643E-EE53B682892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A4D2423-EB8F-C939-690D-9DD968F01C13}"/>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4DCE746-189F-C64A-986D-295E7B6D4235}" type="slidenum">
              <a:rPr kumimoji="0" lang="en-US" altLang="en-US" sz="1200" b="0" i="0" u="none" strike="noStrike" kern="1200" cap="none" spc="0" normalizeH="0" baseline="0" noProof="0" smtClean="0">
                <a:ln>
                  <a:noFill/>
                </a:ln>
                <a:solidFill>
                  <a:srgbClr val="000000"/>
                </a:solidFill>
                <a:effectLst/>
                <a:uLnTx/>
                <a:uFillTx/>
                <a:latin typeface="Arial"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18</a:t>
            </a:fld>
            <a:endParaRPr kumimoji="0" lang="en-US" altLang="en-US" sz="1200" b="0" i="0" u="none" strike="noStrike" kern="1200" cap="none" spc="0" normalizeH="0" baseline="0" noProof="0">
              <a:ln>
                <a:noFill/>
              </a:ln>
              <a:solidFill>
                <a:srgbClr val="000000"/>
              </a:solidFill>
              <a:effectLst/>
              <a:uLnTx/>
              <a:uFillTx/>
              <a:latin typeface="Arial" charset="0"/>
              <a:ea typeface="ＭＳ Ｐゴシック" charset="-128"/>
              <a:cs typeface="+mn-cs"/>
            </a:endParaRPr>
          </a:p>
        </p:txBody>
      </p:sp>
    </p:spTree>
    <p:extLst>
      <p:ext uri="{BB962C8B-B14F-4D97-AF65-F5344CB8AC3E}">
        <p14:creationId xmlns:p14="http://schemas.microsoft.com/office/powerpoint/2010/main" val="29783037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C42490-AF7D-E99B-7998-9276D22B34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088F28-738A-D5A8-436D-81ACD64AFB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A8530E-4B97-ECC9-6A1E-304E49913631}"/>
              </a:ext>
            </a:extLst>
          </p:cNvPr>
          <p:cNvSpPr>
            <a:spLocks noGrp="1"/>
          </p:cNvSpPr>
          <p:nvPr>
            <p:ph type="body" idx="1"/>
          </p:nvPr>
        </p:nvSpPr>
        <p:spPr/>
        <p:txBody>
          <a:bodyPr/>
          <a:lstStyle/>
          <a:p>
            <a:r>
              <a:rPr lang="en-US" dirty="0" err="1"/>
              <a:t>nn</a:t>
            </a:r>
            <a:endParaRPr lang="en-US" dirty="0"/>
          </a:p>
        </p:txBody>
      </p:sp>
      <p:sp>
        <p:nvSpPr>
          <p:cNvPr id="4" name="Slide Number Placeholder 3">
            <a:extLst>
              <a:ext uri="{FF2B5EF4-FFF2-40B4-BE49-F238E27FC236}">
                <a16:creationId xmlns:a16="http://schemas.microsoft.com/office/drawing/2014/main" id="{5313060A-C36B-B8A8-4520-980FC69C93AB}"/>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4DCE746-189F-C64A-986D-295E7B6D4235}" type="slidenum">
              <a:rPr kumimoji="0" lang="en-US" altLang="en-US" sz="1200" b="0" i="0" u="none" strike="noStrike" kern="1200" cap="none" spc="0" normalizeH="0" baseline="0" noProof="0" smtClean="0">
                <a:ln>
                  <a:noFill/>
                </a:ln>
                <a:solidFill>
                  <a:srgbClr val="000000"/>
                </a:solidFill>
                <a:effectLst/>
                <a:uLnTx/>
                <a:uFillTx/>
                <a:latin typeface="Arial"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20</a:t>
            </a:fld>
            <a:endParaRPr kumimoji="0" lang="en-US" altLang="en-US" sz="1200" b="0" i="0" u="none" strike="noStrike" kern="1200" cap="none" spc="0" normalizeH="0" baseline="0" noProof="0">
              <a:ln>
                <a:noFill/>
              </a:ln>
              <a:solidFill>
                <a:srgbClr val="000000"/>
              </a:solidFill>
              <a:effectLst/>
              <a:uLnTx/>
              <a:uFillTx/>
              <a:latin typeface="Arial" charset="0"/>
              <a:ea typeface="ＭＳ Ｐゴシック" charset="-128"/>
              <a:cs typeface="+mn-cs"/>
            </a:endParaRPr>
          </a:p>
        </p:txBody>
      </p:sp>
    </p:spTree>
    <p:extLst>
      <p:ext uri="{BB962C8B-B14F-4D97-AF65-F5344CB8AC3E}">
        <p14:creationId xmlns:p14="http://schemas.microsoft.com/office/powerpoint/2010/main" val="15876895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813481-75BD-0E47-52C6-6AC2EC684C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145CFD-1028-254C-D732-09C0DBE272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BD2005-8022-B921-66FC-6153C8E4DB6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38C89DF-E7D4-2F14-4BE2-B106B73A1C78}"/>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4DCE746-189F-C64A-986D-295E7B6D4235}" type="slidenum">
              <a:rPr kumimoji="0" lang="en-US" altLang="en-US" sz="1200" b="0" i="0" u="none" strike="noStrike" kern="1200" cap="none" spc="0" normalizeH="0" baseline="0" noProof="0" smtClean="0">
                <a:ln>
                  <a:noFill/>
                </a:ln>
                <a:solidFill>
                  <a:srgbClr val="000000"/>
                </a:solidFill>
                <a:effectLst/>
                <a:uLnTx/>
                <a:uFillTx/>
                <a:latin typeface="Arial"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21</a:t>
            </a:fld>
            <a:endParaRPr kumimoji="0" lang="en-US" altLang="en-US" sz="1200" b="0" i="0" u="none" strike="noStrike" kern="1200" cap="none" spc="0" normalizeH="0" baseline="0" noProof="0">
              <a:ln>
                <a:noFill/>
              </a:ln>
              <a:solidFill>
                <a:srgbClr val="000000"/>
              </a:solidFill>
              <a:effectLst/>
              <a:uLnTx/>
              <a:uFillTx/>
              <a:latin typeface="Arial" charset="0"/>
              <a:ea typeface="ＭＳ Ｐゴシック" charset="-128"/>
              <a:cs typeface="+mn-cs"/>
            </a:endParaRPr>
          </a:p>
        </p:txBody>
      </p:sp>
    </p:spTree>
    <p:extLst>
      <p:ext uri="{BB962C8B-B14F-4D97-AF65-F5344CB8AC3E}">
        <p14:creationId xmlns:p14="http://schemas.microsoft.com/office/powerpoint/2010/main" val="4602138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1F09D-2CD6-9076-B8F8-F30D66EB5E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86EA11-903C-7932-E549-9787063845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ADF5F3-E845-E316-4A8F-096747CEA5D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A8AA095-E4CC-E506-9C8C-6A758BE5713D}"/>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4DCE746-189F-C64A-986D-295E7B6D4235}" type="slidenum">
              <a:rPr kumimoji="0" lang="en-US" altLang="en-US" sz="1200" b="0" i="0" u="none" strike="noStrike" kern="1200" cap="none" spc="0" normalizeH="0" baseline="0" noProof="0" smtClean="0">
                <a:ln>
                  <a:noFill/>
                </a:ln>
                <a:solidFill>
                  <a:srgbClr val="000000"/>
                </a:solidFill>
                <a:effectLst/>
                <a:uLnTx/>
                <a:uFillTx/>
                <a:latin typeface="Arial"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22</a:t>
            </a:fld>
            <a:endParaRPr kumimoji="0" lang="en-US" altLang="en-US" sz="1200" b="0" i="0" u="none" strike="noStrike" kern="1200" cap="none" spc="0" normalizeH="0" baseline="0" noProof="0">
              <a:ln>
                <a:noFill/>
              </a:ln>
              <a:solidFill>
                <a:srgbClr val="000000"/>
              </a:solidFill>
              <a:effectLst/>
              <a:uLnTx/>
              <a:uFillTx/>
              <a:latin typeface="Arial" charset="0"/>
              <a:ea typeface="ＭＳ Ｐゴシック" charset="-128"/>
              <a:cs typeface="+mn-cs"/>
            </a:endParaRPr>
          </a:p>
        </p:txBody>
      </p:sp>
    </p:spTree>
    <p:extLst>
      <p:ext uri="{BB962C8B-B14F-4D97-AF65-F5344CB8AC3E}">
        <p14:creationId xmlns:p14="http://schemas.microsoft.com/office/powerpoint/2010/main" val="29851375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4EC7EF-95E1-3D44-A982-BC7A3E9C617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dirty="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14854024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2FCEBF0-80E3-4B24-A97B-7C9B88E29CD7}" type="slidenum">
              <a:rPr lang="en-GB" smtClean="0"/>
              <a:t>2</a:t>
            </a:fld>
            <a:endParaRPr lang="en-GB"/>
          </a:p>
        </p:txBody>
      </p:sp>
    </p:spTree>
    <p:extLst>
      <p:ext uri="{BB962C8B-B14F-4D97-AF65-F5344CB8AC3E}">
        <p14:creationId xmlns:p14="http://schemas.microsoft.com/office/powerpoint/2010/main" val="6452307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4DCE746-189F-C64A-986D-295E7B6D4235}" type="slidenum">
              <a:rPr kumimoji="0" lang="en-US" altLang="en-US" sz="1200" b="0" i="0" u="none" strike="noStrike" kern="1200" cap="none" spc="0" normalizeH="0" baseline="0" noProof="0" smtClean="0">
                <a:ln>
                  <a:noFill/>
                </a:ln>
                <a:solidFill>
                  <a:srgbClr val="000000"/>
                </a:solidFill>
                <a:effectLst/>
                <a:uLnTx/>
                <a:uFillTx/>
                <a:latin typeface="Arial"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26</a:t>
            </a:fld>
            <a:endParaRPr kumimoji="0" lang="en-US" altLang="en-US" sz="1200" b="0" i="0" u="none" strike="noStrike" kern="1200" cap="none" spc="0" normalizeH="0" baseline="0" noProof="0">
              <a:ln>
                <a:noFill/>
              </a:ln>
              <a:solidFill>
                <a:srgbClr val="000000"/>
              </a:solidFill>
              <a:effectLst/>
              <a:uLnTx/>
              <a:uFillTx/>
              <a:latin typeface="Arial" charset="0"/>
              <a:ea typeface="ＭＳ Ｐゴシック" charset="-128"/>
              <a:cs typeface="+mn-cs"/>
            </a:endParaRPr>
          </a:p>
        </p:txBody>
      </p:sp>
    </p:spTree>
    <p:extLst>
      <p:ext uri="{BB962C8B-B14F-4D97-AF65-F5344CB8AC3E}">
        <p14:creationId xmlns:p14="http://schemas.microsoft.com/office/powerpoint/2010/main" val="8249129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4DCE746-189F-C64A-986D-295E7B6D4235}" type="slidenum">
              <a:rPr kumimoji="0" lang="en-US" altLang="en-US" sz="1200" b="0" i="0" u="none" strike="noStrike" kern="1200" cap="none" spc="0" normalizeH="0" baseline="0" noProof="0" smtClean="0">
                <a:ln>
                  <a:noFill/>
                </a:ln>
                <a:solidFill>
                  <a:srgbClr val="000000"/>
                </a:solidFill>
                <a:effectLst/>
                <a:uLnTx/>
                <a:uFillTx/>
                <a:latin typeface="Arial"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27</a:t>
            </a:fld>
            <a:endParaRPr kumimoji="0" lang="en-US" altLang="en-US" sz="1200" b="0" i="0" u="none" strike="noStrike" kern="1200" cap="none" spc="0" normalizeH="0" baseline="0" noProof="0">
              <a:ln>
                <a:noFill/>
              </a:ln>
              <a:solidFill>
                <a:srgbClr val="000000"/>
              </a:solidFill>
              <a:effectLst/>
              <a:uLnTx/>
              <a:uFillTx/>
              <a:latin typeface="Arial" charset="0"/>
              <a:ea typeface="ＭＳ Ｐゴシック" charset="-128"/>
              <a:cs typeface="+mn-cs"/>
            </a:endParaRPr>
          </a:p>
        </p:txBody>
      </p:sp>
    </p:spTree>
    <p:extLst>
      <p:ext uri="{BB962C8B-B14F-4D97-AF65-F5344CB8AC3E}">
        <p14:creationId xmlns:p14="http://schemas.microsoft.com/office/powerpoint/2010/main" val="7985688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FCEBF0-80E3-4B24-A97B-7C9B88E29CD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60079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952C65-7F43-40D8-B086-3075CCC033E5}" type="slidenum">
              <a:rPr lang="en-GB" smtClean="0"/>
              <a:t>29</a:t>
            </a:fld>
            <a:endParaRPr lang="en-GB" dirty="0"/>
          </a:p>
        </p:txBody>
      </p:sp>
    </p:spTree>
    <p:extLst>
      <p:ext uri="{BB962C8B-B14F-4D97-AF65-F5344CB8AC3E}">
        <p14:creationId xmlns:p14="http://schemas.microsoft.com/office/powerpoint/2010/main" val="23286349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E6695ED-24F3-42B6-A568-58644C565799}" type="slidenum">
              <a:rPr lang="en-GB" smtClean="0"/>
              <a:t>30</a:t>
            </a:fld>
            <a:endParaRPr lang="en-GB"/>
          </a:p>
        </p:txBody>
      </p:sp>
    </p:spTree>
    <p:extLst>
      <p:ext uri="{BB962C8B-B14F-4D97-AF65-F5344CB8AC3E}">
        <p14:creationId xmlns:p14="http://schemas.microsoft.com/office/powerpoint/2010/main" val="38370433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Training people to act as their own therapists</a:t>
            </a:r>
          </a:p>
        </p:txBody>
      </p:sp>
      <p:sp>
        <p:nvSpPr>
          <p:cNvPr id="4" name="Slide Number Placeholder 3"/>
          <p:cNvSpPr>
            <a:spLocks noGrp="1"/>
          </p:cNvSpPr>
          <p:nvPr>
            <p:ph type="sldNum" sz="quarter" idx="5"/>
          </p:nvPr>
        </p:nvSpPr>
        <p:spPr/>
        <p:txBody>
          <a:bodyPr/>
          <a:lstStyle/>
          <a:p>
            <a:fld id="{F5952C65-7F43-40D8-B086-3075CCC033E5}" type="slidenum">
              <a:rPr lang="en-GB" smtClean="0"/>
              <a:t>31</a:t>
            </a:fld>
            <a:endParaRPr lang="en-GB" dirty="0"/>
          </a:p>
        </p:txBody>
      </p:sp>
    </p:spTree>
    <p:extLst>
      <p:ext uri="{BB962C8B-B14F-4D97-AF65-F5344CB8AC3E}">
        <p14:creationId xmlns:p14="http://schemas.microsoft.com/office/powerpoint/2010/main" val="32346894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Internationally accepted definition (IoM USA)</a:t>
            </a:r>
          </a:p>
        </p:txBody>
      </p:sp>
      <p:sp>
        <p:nvSpPr>
          <p:cNvPr id="4" name="Slide Number Placeholder 3"/>
          <p:cNvSpPr>
            <a:spLocks noGrp="1"/>
          </p:cNvSpPr>
          <p:nvPr>
            <p:ph type="sldNum" sz="quarter" idx="10"/>
          </p:nvPr>
        </p:nvSpPr>
        <p:spPr/>
        <p:txBody>
          <a:bodyPr/>
          <a:lstStyle/>
          <a:p>
            <a:fld id="{DE6695ED-24F3-42B6-A568-58644C565799}" type="slidenum">
              <a:rPr lang="en-GB" smtClean="0"/>
              <a:t>32</a:t>
            </a:fld>
            <a:endParaRPr lang="en-GB"/>
          </a:p>
        </p:txBody>
      </p:sp>
    </p:spTree>
    <p:extLst>
      <p:ext uri="{BB962C8B-B14F-4D97-AF65-F5344CB8AC3E}">
        <p14:creationId xmlns:p14="http://schemas.microsoft.com/office/powerpoint/2010/main" val="7364585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02060"/>
                </a:solidFill>
              </a:rPr>
              <a:t>Our part of this commitment, this responsibility, is for the estimated 268,000 people adults living in Manchester, Wigan, Bolton, Salford and Trafford suffering from common mental health problems. We discharge this responsibility by a commitment to delivering high quality talking therapies. And by doing it in the right way. That right way is with equal care and compassion for the people delivering services as for those receiving. This can create a tension, which we will explore later, because we do this with commitment to ensure that all of our colleagues do this well, everyone provides the kind of effort and care that we would want for our own loved ones.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00206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02060"/>
                </a:solidFill>
              </a:rPr>
              <a:t>Living with </a:t>
            </a:r>
            <a:r>
              <a:rPr lang="en-GB" sz="1200" i="1" dirty="0">
                <a:solidFill>
                  <a:srgbClr val="002060"/>
                </a:solidFill>
              </a:rPr>
              <a:t>unnecessary distress</a:t>
            </a:r>
            <a:r>
              <a:rPr lang="en-GB" sz="1200" dirty="0">
                <a:solidFill>
                  <a:srgbClr val="002060"/>
                </a:solidFill>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02060"/>
                </a:solidFill>
              </a:rPr>
              <a:t>Bolton around 40k</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02060"/>
                </a:solidFill>
              </a:rPr>
              <a:t>Salford over 36k</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02060"/>
                </a:solidFill>
              </a:rPr>
              <a:t>Wigan over 45k</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02060"/>
                </a:solidFill>
              </a:rPr>
              <a:t>Trafford over 31k</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02060"/>
                </a:solidFill>
              </a:rPr>
              <a:t>Manchester over 88k</a:t>
            </a:r>
          </a:p>
        </p:txBody>
      </p:sp>
      <p:sp>
        <p:nvSpPr>
          <p:cNvPr id="4" name="Slide Number Placeholder 3"/>
          <p:cNvSpPr>
            <a:spLocks noGrp="1"/>
          </p:cNvSpPr>
          <p:nvPr>
            <p:ph type="sldNum" sz="quarter" idx="10"/>
          </p:nvPr>
        </p:nvSpPr>
        <p:spPr/>
        <p:txBody>
          <a:bodyPr/>
          <a:lstStyle/>
          <a:p>
            <a:fld id="{DE6695ED-24F3-42B6-A568-58644C565799}" type="slidenum">
              <a:rPr lang="en-GB" smtClean="0"/>
              <a:t>33</a:t>
            </a:fld>
            <a:endParaRPr lang="en-GB"/>
          </a:p>
        </p:txBody>
      </p:sp>
    </p:spTree>
    <p:extLst>
      <p:ext uri="{BB962C8B-B14F-4D97-AF65-F5344CB8AC3E}">
        <p14:creationId xmlns:p14="http://schemas.microsoft.com/office/powerpoint/2010/main" val="36287677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Compassionate Collective Leadership </a:t>
            </a:r>
            <a:r>
              <a:rPr lang="en-GB"/>
              <a:t>and Accountability: What </a:t>
            </a:r>
            <a:r>
              <a:rPr lang="en-GB" dirty="0"/>
              <a:t>does good look like? </a:t>
            </a:r>
          </a:p>
        </p:txBody>
      </p:sp>
      <p:sp>
        <p:nvSpPr>
          <p:cNvPr id="4" name="Slide Number Placeholder 3"/>
          <p:cNvSpPr>
            <a:spLocks noGrp="1"/>
          </p:cNvSpPr>
          <p:nvPr>
            <p:ph type="sldNum" sz="quarter" idx="5"/>
          </p:nvPr>
        </p:nvSpPr>
        <p:spPr/>
        <p:txBody>
          <a:bodyPr/>
          <a:lstStyle/>
          <a:p>
            <a:fld id="{DE6695ED-24F3-42B6-A568-58644C565799}" type="slidenum">
              <a:rPr lang="en-GB" smtClean="0"/>
              <a:t>34</a:t>
            </a:fld>
            <a:endParaRPr lang="en-GB"/>
          </a:p>
        </p:txBody>
      </p:sp>
    </p:spTree>
    <p:extLst>
      <p:ext uri="{BB962C8B-B14F-4D97-AF65-F5344CB8AC3E}">
        <p14:creationId xmlns:p14="http://schemas.microsoft.com/office/powerpoint/2010/main" val="18653899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952C65-7F43-40D8-B086-3075CCC033E5}" type="slidenum">
              <a:rPr lang="en-GB" smtClean="0"/>
              <a:t>35</a:t>
            </a:fld>
            <a:endParaRPr lang="en-GB" dirty="0"/>
          </a:p>
        </p:txBody>
      </p:sp>
    </p:spTree>
    <p:extLst>
      <p:ext uri="{BB962C8B-B14F-4D97-AF65-F5344CB8AC3E}">
        <p14:creationId xmlns:p14="http://schemas.microsoft.com/office/powerpoint/2010/main" val="40978733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2FCEBF0-80E3-4B24-A97B-7C9B88E29CD7}" type="slidenum">
              <a:rPr lang="en-GB" smtClean="0"/>
              <a:t>3</a:t>
            </a:fld>
            <a:endParaRPr lang="en-GB"/>
          </a:p>
        </p:txBody>
      </p:sp>
    </p:spTree>
    <p:extLst>
      <p:ext uri="{BB962C8B-B14F-4D97-AF65-F5344CB8AC3E}">
        <p14:creationId xmlns:p14="http://schemas.microsoft.com/office/powerpoint/2010/main" val="4967186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952C65-7F43-40D8-B086-3075CCC033E5}" type="slidenum">
              <a:rPr lang="en-GB" smtClean="0"/>
              <a:t>36</a:t>
            </a:fld>
            <a:endParaRPr lang="en-GB" dirty="0"/>
          </a:p>
        </p:txBody>
      </p:sp>
    </p:spTree>
    <p:extLst>
      <p:ext uri="{BB962C8B-B14F-4D97-AF65-F5344CB8AC3E}">
        <p14:creationId xmlns:p14="http://schemas.microsoft.com/office/powerpoint/2010/main" val="13067894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GB" sz="1100" dirty="0"/>
              <a:t>To and with people in distress and staff who are under pressure; encouraging the latter to be supportive of each other, a better felt connection between colleagues, a strong sense of community and collective endeavour. </a:t>
            </a:r>
          </a:p>
          <a:p>
            <a:pPr marL="228600" indent="-228600">
              <a:buAutoNum type="arabicPeriod"/>
            </a:pPr>
            <a:r>
              <a:rPr lang="en-GB" sz="1100" dirty="0"/>
              <a:t>Failure to promote valuing of fairness and diversity are sources of distress and suffering and warrant equivalent compassionate attention as the primary reason for service provision. </a:t>
            </a:r>
          </a:p>
          <a:p>
            <a:pPr marL="228600" indent="-228600">
              <a:buAutoNum type="arabicPeriod"/>
            </a:pPr>
            <a:r>
              <a:rPr lang="en-GB" sz="1100" dirty="0"/>
              <a:t>Clear objectives, co-operation and collective leadership with all having opportunity to share their expertise, be heard and valued. Ensuring clear feedback on progress to collective goals. </a:t>
            </a:r>
          </a:p>
          <a:p>
            <a:pPr marL="228600" indent="-228600">
              <a:buAutoNum type="arabicPeriod"/>
            </a:pPr>
            <a:r>
              <a:rPr lang="en-GB" sz="1100" dirty="0"/>
              <a:t>Building trust across superficial boundaries. A team of teams with a ‘how can we help one another?’ philosophy is central to this. </a:t>
            </a:r>
          </a:p>
          <a:p>
            <a:pPr marL="228600" indent="-228600">
              <a:buAutoNum type="arabicPeriod"/>
            </a:pPr>
            <a:r>
              <a:rPr lang="en-GB" sz="1100" dirty="0"/>
              <a:t>To do this requires a psychologically safe environment in which a learning approach to subsequently identified needs is modelled. Blaming cultures inhibit learning and therefore development. </a:t>
            </a:r>
          </a:p>
          <a:p>
            <a:pPr marL="228600" indent="-228600">
              <a:buAutoNum type="arabicPeriod"/>
            </a:pPr>
            <a:r>
              <a:rPr lang="en-GB" sz="1100" dirty="0"/>
              <a:t>Within such a learning culture clear, agreed rewarding and challenging objectives and support to grow, develop and achieve appear central. Humour, empathy, kindness and sense of purpose are some of the conditions required. </a:t>
            </a:r>
          </a:p>
          <a:p>
            <a:pPr marL="228600" indent="-228600">
              <a:buAutoNum type="arabicPeriod"/>
            </a:pPr>
            <a:r>
              <a:rPr lang="en-GB" sz="1100" dirty="0"/>
              <a:t>If we assume, safely I believe, that all staff seek to provide HQ &amp; C care then ensuring this is facilitated rather than inhibited by organisational structures, procedures and politics, is key.</a:t>
            </a:r>
          </a:p>
          <a:p>
            <a:pPr marL="228600" indent="-228600">
              <a:buAutoNum type="arabicPeriod"/>
            </a:pPr>
            <a:r>
              <a:rPr lang="en-GB" sz="1100" dirty="0"/>
              <a:t>We need to strive to ensure the resources are secured to enable HQC care; and fight against drives to make do and mend in under-resourced teams and environments. Which erode resilience and compassion. </a:t>
            </a:r>
          </a:p>
          <a:p>
            <a:pPr marL="228600" indent="-228600">
              <a:buAutoNum type="arabicPeriod"/>
            </a:pPr>
            <a:r>
              <a:rPr lang="en-GB" sz="1100" dirty="0"/>
              <a:t>We need to ensure we have shared agreement on our way forward, that all feel able to influence and all believe in. This clarifies and prioritises efforts and alignment with direction. Deeds not words are what are most important. </a:t>
            </a:r>
          </a:p>
          <a:p>
            <a:pPr marL="228600" indent="-228600">
              <a:buAutoNum type="arabicPeriod"/>
            </a:pPr>
            <a:r>
              <a:rPr lang="en-GB" sz="1100" dirty="0"/>
              <a:t>How much do we celebrate the successes of what we do? Do we proudly and loudly communicate how what we do, and what we seek to do, makes a difference to our populations? </a:t>
            </a:r>
          </a:p>
          <a:p>
            <a:endParaRPr lang="en-GB" dirty="0"/>
          </a:p>
        </p:txBody>
      </p:sp>
      <p:sp>
        <p:nvSpPr>
          <p:cNvPr id="4" name="Slide Number Placeholder 3"/>
          <p:cNvSpPr>
            <a:spLocks noGrp="1"/>
          </p:cNvSpPr>
          <p:nvPr>
            <p:ph type="sldNum" sz="quarter" idx="5"/>
          </p:nvPr>
        </p:nvSpPr>
        <p:spPr/>
        <p:txBody>
          <a:bodyPr/>
          <a:lstStyle/>
          <a:p>
            <a:fld id="{F5952C65-7F43-40D8-B086-3075CCC033E5}" type="slidenum">
              <a:rPr lang="en-GB" smtClean="0"/>
              <a:t>37</a:t>
            </a:fld>
            <a:endParaRPr lang="en-GB" dirty="0"/>
          </a:p>
        </p:txBody>
      </p:sp>
    </p:spTree>
    <p:extLst>
      <p:ext uri="{BB962C8B-B14F-4D97-AF65-F5344CB8AC3E}">
        <p14:creationId xmlns:p14="http://schemas.microsoft.com/office/powerpoint/2010/main" val="6958569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18706" y="4777194"/>
            <a:ext cx="5915547" cy="4160508"/>
          </a:xfrm>
        </p:spPr>
        <p:txBody>
          <a:bodyPr/>
          <a:lstStyle/>
          <a:p>
            <a:pPr lvl="0"/>
            <a:r>
              <a:rPr lang="en-GB" sz="1100" b="1" dirty="0"/>
              <a:t>Inspiring shared purpose</a:t>
            </a:r>
            <a:r>
              <a:rPr lang="en-GB" sz="1100" dirty="0"/>
              <a:t>: drawing attention to the wider meaning and impact of what we do, and the congruency with the core human values which brought us into the service area.</a:t>
            </a:r>
          </a:p>
          <a:p>
            <a:pPr lvl="0"/>
            <a:r>
              <a:rPr lang="en-GB" sz="1100" b="1" u="sng" dirty="0"/>
              <a:t>Leading with care:</a:t>
            </a:r>
            <a:r>
              <a:rPr lang="en-GB" sz="1100" u="sng" dirty="0"/>
              <a:t> helping create the conditions that help the role-specific teams provide mutual care and support, and foster a sense of collective endeavour.</a:t>
            </a:r>
          </a:p>
          <a:p>
            <a:r>
              <a:rPr lang="en-GB" sz="1100" b="1" dirty="0"/>
              <a:t>Evaluating information</a:t>
            </a:r>
            <a:r>
              <a:rPr lang="en-GB" sz="1100" dirty="0"/>
              <a:t>: translating statistical analyses into understandable charts/pictures to compare outcomes and trends to relevant benchmarks.</a:t>
            </a:r>
            <a:r>
              <a:rPr lang="en-GB" sz="1100" b="1" dirty="0"/>
              <a:t> </a:t>
            </a:r>
          </a:p>
          <a:p>
            <a:r>
              <a:rPr lang="en-GB" sz="1100" b="1" dirty="0"/>
              <a:t>Sharing the vision</a:t>
            </a:r>
            <a:r>
              <a:rPr lang="en-GB" sz="1100" dirty="0"/>
              <a:t>: constructing an emotionally compelling vivid picture of future success, as related to impact on our population or ability to secure funding for new permanent posts.</a:t>
            </a:r>
          </a:p>
          <a:p>
            <a:pPr lvl="0"/>
            <a:r>
              <a:rPr lang="en-GB" sz="1100" b="1" dirty="0"/>
              <a:t>Engaging the team</a:t>
            </a:r>
            <a:r>
              <a:rPr lang="en-GB" sz="1100" dirty="0"/>
              <a:t>: encouraging team members to get to know each other’s pressures and priorities, collectively problem-solve, so that they can co-operate and support when resources are stretched.</a:t>
            </a:r>
          </a:p>
          <a:p>
            <a:pPr lvl="0"/>
            <a:r>
              <a:rPr lang="en-GB" sz="1100" b="1" u="sng" dirty="0"/>
              <a:t>Holding to account</a:t>
            </a:r>
            <a:r>
              <a:rPr lang="en-GB" sz="1100" u="sng" dirty="0"/>
              <a:t>: noticing and challenging mediocrity, as represented in patient reported outcome measures, and data on effort and efficiency of staff performance compared to agreed expectations to encourage people to stretch themselves for the best results they can attain for the people they serve. </a:t>
            </a:r>
          </a:p>
          <a:p>
            <a:pPr lvl="0"/>
            <a:r>
              <a:rPr lang="en-GB" sz="1100" b="1" dirty="0"/>
              <a:t>Influencing for results</a:t>
            </a:r>
            <a:r>
              <a:rPr lang="en-GB" sz="1100" dirty="0"/>
              <a:t>: using metaphors and personal stories, and qualitative feedback from patient experience questionnaires, to increase the impact of the desired message. </a:t>
            </a:r>
          </a:p>
          <a:p>
            <a:endParaRPr lang="en-GB" dirty="0"/>
          </a:p>
        </p:txBody>
      </p:sp>
      <p:sp>
        <p:nvSpPr>
          <p:cNvPr id="4" name="Slide Number Placeholder 3"/>
          <p:cNvSpPr>
            <a:spLocks noGrp="1"/>
          </p:cNvSpPr>
          <p:nvPr>
            <p:ph type="sldNum" sz="quarter" idx="10"/>
          </p:nvPr>
        </p:nvSpPr>
        <p:spPr/>
        <p:txBody>
          <a:bodyPr/>
          <a:lstStyle/>
          <a:p>
            <a:fld id="{8E7618FC-D6A0-0647-8C31-3F746E79B424}" type="slidenum">
              <a:rPr lang="en-US"/>
              <a:t>38</a:t>
            </a:fld>
            <a:endParaRPr lang="en-US"/>
          </a:p>
        </p:txBody>
      </p:sp>
    </p:spTree>
    <p:extLst>
      <p:ext uri="{BB962C8B-B14F-4D97-AF65-F5344CB8AC3E}">
        <p14:creationId xmlns:p14="http://schemas.microsoft.com/office/powerpoint/2010/main" val="33780864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E6695ED-24F3-42B6-A568-58644C565799}" type="slidenum">
              <a:rPr lang="en-GB" smtClean="0"/>
              <a:t>39</a:t>
            </a:fld>
            <a:endParaRPr lang="en-GB"/>
          </a:p>
        </p:txBody>
      </p:sp>
    </p:spTree>
    <p:extLst>
      <p:ext uri="{BB962C8B-B14F-4D97-AF65-F5344CB8AC3E}">
        <p14:creationId xmlns:p14="http://schemas.microsoft.com/office/powerpoint/2010/main" val="46545442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model offers a bridge between the literature on effective healthcare leadership, compassion and ensuring we do what we can to enable wellbeing and satisfaction with our work.</a:t>
            </a:r>
          </a:p>
        </p:txBody>
      </p:sp>
      <p:sp>
        <p:nvSpPr>
          <p:cNvPr id="4" name="Slide Number Placeholder 3"/>
          <p:cNvSpPr>
            <a:spLocks noGrp="1"/>
          </p:cNvSpPr>
          <p:nvPr>
            <p:ph type="sldNum" sz="quarter" idx="5"/>
          </p:nvPr>
        </p:nvSpPr>
        <p:spPr/>
        <p:txBody>
          <a:bodyPr/>
          <a:lstStyle/>
          <a:p>
            <a:fld id="{F5952C65-7F43-40D8-B086-3075CCC033E5}" type="slidenum">
              <a:rPr lang="en-GB" smtClean="0"/>
              <a:t>40</a:t>
            </a:fld>
            <a:endParaRPr lang="en-GB" dirty="0"/>
          </a:p>
        </p:txBody>
      </p:sp>
    </p:spTree>
    <p:extLst>
      <p:ext uri="{BB962C8B-B14F-4D97-AF65-F5344CB8AC3E}">
        <p14:creationId xmlns:p14="http://schemas.microsoft.com/office/powerpoint/2010/main" val="354019123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E6695ED-24F3-42B6-A568-58644C565799}" type="slidenum">
              <a:rPr lang="en-GB" smtClean="0"/>
              <a:t>42</a:t>
            </a:fld>
            <a:endParaRPr lang="en-GB"/>
          </a:p>
        </p:txBody>
      </p:sp>
    </p:spTree>
    <p:extLst>
      <p:ext uri="{BB962C8B-B14F-4D97-AF65-F5344CB8AC3E}">
        <p14:creationId xmlns:p14="http://schemas.microsoft.com/office/powerpoint/2010/main" val="103977967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GROW model as a means of engaging and inspiring shared purpose.</a:t>
            </a:r>
          </a:p>
        </p:txBody>
      </p:sp>
      <p:sp>
        <p:nvSpPr>
          <p:cNvPr id="4" name="Slide Number Placeholder 3"/>
          <p:cNvSpPr>
            <a:spLocks noGrp="1"/>
          </p:cNvSpPr>
          <p:nvPr>
            <p:ph type="sldNum" sz="quarter" idx="5"/>
          </p:nvPr>
        </p:nvSpPr>
        <p:spPr/>
        <p:txBody>
          <a:bodyPr/>
          <a:lstStyle/>
          <a:p>
            <a:fld id="{F5952C65-7F43-40D8-B086-3075CCC033E5}" type="slidenum">
              <a:rPr lang="en-GB" smtClean="0"/>
              <a:t>43</a:t>
            </a:fld>
            <a:endParaRPr lang="en-GB" dirty="0"/>
          </a:p>
        </p:txBody>
      </p:sp>
    </p:spTree>
    <p:extLst>
      <p:ext uri="{BB962C8B-B14F-4D97-AF65-F5344CB8AC3E}">
        <p14:creationId xmlns:p14="http://schemas.microsoft.com/office/powerpoint/2010/main" val="414012845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E6695ED-24F3-42B6-A568-58644C565799}" type="slidenum">
              <a:rPr lang="en-GB" smtClean="0"/>
              <a:t>44</a:t>
            </a:fld>
            <a:endParaRPr lang="en-GB"/>
          </a:p>
        </p:txBody>
      </p:sp>
    </p:spTree>
    <p:extLst>
      <p:ext uri="{BB962C8B-B14F-4D97-AF65-F5344CB8AC3E}">
        <p14:creationId xmlns:p14="http://schemas.microsoft.com/office/powerpoint/2010/main" val="121736347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952C65-7F43-40D8-B086-3075CCC033E5}" type="slidenum">
              <a:rPr lang="en-GB" smtClean="0"/>
              <a:t>45</a:t>
            </a:fld>
            <a:endParaRPr lang="en-GB" dirty="0"/>
          </a:p>
        </p:txBody>
      </p:sp>
    </p:spTree>
    <p:extLst>
      <p:ext uri="{BB962C8B-B14F-4D97-AF65-F5344CB8AC3E}">
        <p14:creationId xmlns:p14="http://schemas.microsoft.com/office/powerpoint/2010/main" val="178805332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88 Step 3 staff achieving recovery, over the last 12 months, come from all services. </a:t>
            </a:r>
          </a:p>
        </p:txBody>
      </p:sp>
      <p:sp>
        <p:nvSpPr>
          <p:cNvPr id="4" name="Slide Number Placeholder 3"/>
          <p:cNvSpPr>
            <a:spLocks noGrp="1"/>
          </p:cNvSpPr>
          <p:nvPr>
            <p:ph type="sldNum" sz="quarter" idx="5"/>
          </p:nvPr>
        </p:nvSpPr>
        <p:spPr/>
        <p:txBody>
          <a:bodyPr/>
          <a:lstStyle/>
          <a:p>
            <a:fld id="{F5952C65-7F43-40D8-B086-3075CCC033E5}" type="slidenum">
              <a:rPr lang="en-GB" smtClean="0"/>
              <a:t>46</a:t>
            </a:fld>
            <a:endParaRPr lang="en-GB" dirty="0"/>
          </a:p>
        </p:txBody>
      </p:sp>
    </p:spTree>
    <p:extLst>
      <p:ext uri="{BB962C8B-B14F-4D97-AF65-F5344CB8AC3E}">
        <p14:creationId xmlns:p14="http://schemas.microsoft.com/office/powerpoint/2010/main" val="3583823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Liz</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998270-A517-4E2A-986E-F2DBBBDC8A5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80222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952C65-7F43-40D8-B086-3075CCC033E5}" type="slidenum">
              <a:rPr lang="en-GB" smtClean="0"/>
              <a:t>47</a:t>
            </a:fld>
            <a:endParaRPr lang="en-GB" dirty="0"/>
          </a:p>
        </p:txBody>
      </p:sp>
    </p:spTree>
    <p:extLst>
      <p:ext uri="{BB962C8B-B14F-4D97-AF65-F5344CB8AC3E}">
        <p14:creationId xmlns:p14="http://schemas.microsoft.com/office/powerpoint/2010/main" val="262708928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952C65-7F43-40D8-B086-3075CCC033E5}" type="slidenum">
              <a:rPr lang="en-GB" smtClean="0"/>
              <a:t>48</a:t>
            </a:fld>
            <a:endParaRPr lang="en-GB" dirty="0"/>
          </a:p>
        </p:txBody>
      </p:sp>
    </p:spTree>
    <p:extLst>
      <p:ext uri="{BB962C8B-B14F-4D97-AF65-F5344CB8AC3E}">
        <p14:creationId xmlns:p14="http://schemas.microsoft.com/office/powerpoint/2010/main" val="5536258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E6695ED-24F3-42B6-A568-58644C565799}" type="slidenum">
              <a:rPr lang="en-GB" smtClean="0"/>
              <a:t>49</a:t>
            </a:fld>
            <a:endParaRPr lang="en-GB"/>
          </a:p>
        </p:txBody>
      </p:sp>
    </p:spTree>
    <p:extLst>
      <p:ext uri="{BB962C8B-B14F-4D97-AF65-F5344CB8AC3E}">
        <p14:creationId xmlns:p14="http://schemas.microsoft.com/office/powerpoint/2010/main" val="36076455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E6695ED-24F3-42B6-A568-58644C565799}" type="slidenum">
              <a:rPr lang="en-GB" smtClean="0"/>
              <a:t>50</a:t>
            </a:fld>
            <a:endParaRPr lang="en-GB"/>
          </a:p>
        </p:txBody>
      </p:sp>
    </p:spTree>
    <p:extLst>
      <p:ext uri="{BB962C8B-B14F-4D97-AF65-F5344CB8AC3E}">
        <p14:creationId xmlns:p14="http://schemas.microsoft.com/office/powerpoint/2010/main" val="266467037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were interested to see if there was any difference between high performing and low performing staff; there wasn’t. </a:t>
            </a:r>
          </a:p>
        </p:txBody>
      </p:sp>
      <p:sp>
        <p:nvSpPr>
          <p:cNvPr id="4" name="Slide Number Placeholder 3"/>
          <p:cNvSpPr>
            <a:spLocks noGrp="1"/>
          </p:cNvSpPr>
          <p:nvPr>
            <p:ph type="sldNum" sz="quarter" idx="5"/>
          </p:nvPr>
        </p:nvSpPr>
        <p:spPr/>
        <p:txBody>
          <a:bodyPr/>
          <a:lstStyle/>
          <a:p>
            <a:fld id="{DE6695ED-24F3-42B6-A568-58644C565799}" type="slidenum">
              <a:rPr lang="en-GB" smtClean="0"/>
              <a:t>52</a:t>
            </a:fld>
            <a:endParaRPr lang="en-GB"/>
          </a:p>
        </p:txBody>
      </p:sp>
    </p:spTree>
    <p:extLst>
      <p:ext uri="{BB962C8B-B14F-4D97-AF65-F5344CB8AC3E}">
        <p14:creationId xmlns:p14="http://schemas.microsoft.com/office/powerpoint/2010/main" val="107594856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FCEBF0-80E3-4B24-A97B-7C9B88E29CD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434055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FCEBF0-80E3-4B24-A97B-7C9B88E29CD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90213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FCEBF0-80E3-4B24-A97B-7C9B88E29CD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093450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40C5AE3-ECF2-4AA3-B9F6-53E95B7A8D25}" type="slidenum">
              <a:rPr lang="en-GB" smtClean="0"/>
              <a:t>60</a:t>
            </a:fld>
            <a:endParaRPr lang="en-GB"/>
          </a:p>
        </p:txBody>
      </p:sp>
    </p:spTree>
    <p:extLst>
      <p:ext uri="{BB962C8B-B14F-4D97-AF65-F5344CB8AC3E}">
        <p14:creationId xmlns:p14="http://schemas.microsoft.com/office/powerpoint/2010/main" val="372376718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40C5AE3-ECF2-4AA3-B9F6-53E95B7A8D25}" type="slidenum">
              <a:rPr lang="en-GB" smtClean="0"/>
              <a:t>65</a:t>
            </a:fld>
            <a:endParaRPr lang="en-GB"/>
          </a:p>
        </p:txBody>
      </p:sp>
    </p:spTree>
    <p:extLst>
      <p:ext uri="{BB962C8B-B14F-4D97-AF65-F5344CB8AC3E}">
        <p14:creationId xmlns:p14="http://schemas.microsoft.com/office/powerpoint/2010/main" val="148299327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7CAAB48-C7AD-4C4A-9A45-3C4DBC5F6830}" type="slidenum">
              <a:rPr lang="en-GB" smtClean="0"/>
              <a:t>69</a:t>
            </a:fld>
            <a:endParaRPr lang="en-GB"/>
          </a:p>
        </p:txBody>
      </p:sp>
    </p:spTree>
    <p:extLst>
      <p:ext uri="{BB962C8B-B14F-4D97-AF65-F5344CB8AC3E}">
        <p14:creationId xmlns:p14="http://schemas.microsoft.com/office/powerpoint/2010/main" val="355657312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7CAAB48-C7AD-4C4A-9A45-3C4DBC5F6830}" type="slidenum">
              <a:rPr lang="en-GB" smtClean="0"/>
              <a:t>70</a:t>
            </a:fld>
            <a:endParaRPr lang="en-GB"/>
          </a:p>
        </p:txBody>
      </p:sp>
    </p:spTree>
    <p:extLst>
      <p:ext uri="{BB962C8B-B14F-4D97-AF65-F5344CB8AC3E}">
        <p14:creationId xmlns:p14="http://schemas.microsoft.com/office/powerpoint/2010/main" val="97820405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7CAAB48-C7AD-4C4A-9A45-3C4DBC5F6830}" type="slidenum">
              <a:rPr lang="en-GB" smtClean="0"/>
              <a:t>71</a:t>
            </a:fld>
            <a:endParaRPr lang="en-GB"/>
          </a:p>
        </p:txBody>
      </p:sp>
    </p:spTree>
    <p:extLst>
      <p:ext uri="{BB962C8B-B14F-4D97-AF65-F5344CB8AC3E}">
        <p14:creationId xmlns:p14="http://schemas.microsoft.com/office/powerpoint/2010/main" val="89015288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7CAAB48-C7AD-4C4A-9A45-3C4DBC5F6830}" type="slidenum">
              <a:rPr lang="en-GB" smtClean="0"/>
              <a:t>72</a:t>
            </a:fld>
            <a:endParaRPr lang="en-GB"/>
          </a:p>
        </p:txBody>
      </p:sp>
    </p:spTree>
    <p:extLst>
      <p:ext uri="{BB962C8B-B14F-4D97-AF65-F5344CB8AC3E}">
        <p14:creationId xmlns:p14="http://schemas.microsoft.com/office/powerpoint/2010/main" val="408741263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FCEBF0-80E3-4B24-A97B-7C9B88E29CD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632956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1" name="Google Shape;36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g2b60d7a3eb1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6" name="Google Shape;376;g2b60d7a3eb1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29d4e7a569d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4" name="Google Shape;384;g29d4e7a569d_0_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a:p>
        </p:txBody>
      </p:sp>
      <p:sp>
        <p:nvSpPr>
          <p:cNvPr id="4" name="Slide Number Placeholder 3"/>
          <p:cNvSpPr>
            <a:spLocks noGrp="1"/>
          </p:cNvSpPr>
          <p:nvPr>
            <p:ph type="sldNum" sz="quarter" idx="10"/>
          </p:nvPr>
        </p:nvSpPr>
        <p:spPr/>
        <p:txBody>
          <a:bodyPr/>
          <a:lstStyle/>
          <a:p>
            <a:fld id="{9880DA98-04FB-4C51-8BD3-4F12E8EF0A96}" type="slidenum">
              <a:rPr lang="en-GB" smtClean="0"/>
              <a:t>6</a:t>
            </a:fld>
            <a:endParaRPr lang="en-GB"/>
          </a:p>
        </p:txBody>
      </p:sp>
    </p:spTree>
    <p:extLst>
      <p:ext uri="{BB962C8B-B14F-4D97-AF65-F5344CB8AC3E}">
        <p14:creationId xmlns:p14="http://schemas.microsoft.com/office/powerpoint/2010/main" val="337449906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14DCE746-189F-C64A-986D-295E7B6D4235}" type="slidenum">
              <a:rPr kumimoji="0" lang="en-US" alt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82</a:t>
            </a:fld>
            <a:endParaRPr kumimoji="0" lang="en-US" alt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21088409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6995A-4D25-492C-F24A-7F72F84747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EADAF0-9B7D-46BD-27D2-31DB52F070A7}"/>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5B3BAEAF-1FCB-036D-2E7E-2DC281BB99B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2EA57F5-EAA4-6578-E864-D16B0E31125C}"/>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14DCE746-189F-C64A-986D-295E7B6D4235}" type="slidenum">
              <a:rPr kumimoji="0" lang="en-US" alt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84</a:t>
            </a:fld>
            <a:endParaRPr kumimoji="0" lang="en-US" alt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7266120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524F16-2605-C8CD-3707-90E92BF657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937F3F-9313-639C-220A-509F3DC36BCE}"/>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F89E0F28-D030-6998-FF73-8A8B660C550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5D52519-1D2E-BF0A-13AB-1790D2DEBB92}"/>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14DCE746-189F-C64A-986D-295E7B6D4235}" type="slidenum">
              <a:rPr kumimoji="0" lang="en-US" alt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85</a:t>
            </a:fld>
            <a:endParaRPr kumimoji="0" lang="en-US" alt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64554187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338775-10E4-D547-ADA2-32F08CC38DA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419785426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338775-10E4-D547-ADA2-32F08CC38DA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96131263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0E8315-7EE2-884B-8741-F7C929B2694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94855343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e</a:t>
            </a:r>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57338775-10E4-D547-ADA2-32F08CC38DA6}"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90</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19785426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57338775-10E4-D547-ADA2-32F08CC38DA6}"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91</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96131263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AF9E45-2647-95DA-A3B9-9FB8CE12A1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E77A19-7746-E1F9-7CFF-148BB18728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D5B794-D9A7-7649-F418-F30394E42DA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5DF7AE9-1E7D-4DB9-0BCD-E8512883C1B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0E8315-7EE2-884B-8741-F7C929B2694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78067527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E45C05-75C2-5F9F-C9A3-1522E1A329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9F07FC-BADB-001A-F019-B9486906BCDD}"/>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53A5FB8F-6B9E-6C0E-28E8-18B3DC99CFE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4250EB8-9A2C-75DC-0703-3A0222559EA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0E8315-7EE2-884B-8741-F7C929B2694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9347262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a:p>
        </p:txBody>
      </p:sp>
      <p:sp>
        <p:nvSpPr>
          <p:cNvPr id="4" name="Slide Number Placeholder 3"/>
          <p:cNvSpPr>
            <a:spLocks noGrp="1"/>
          </p:cNvSpPr>
          <p:nvPr>
            <p:ph type="sldNum" sz="quarter" idx="10"/>
          </p:nvPr>
        </p:nvSpPr>
        <p:spPr/>
        <p:txBody>
          <a:bodyPr/>
          <a:lstStyle/>
          <a:p>
            <a:fld id="{9880DA98-04FB-4C51-8BD3-4F12E8EF0A96}" type="slidenum">
              <a:rPr lang="en-GB" smtClean="0"/>
              <a:t>7</a:t>
            </a:fld>
            <a:endParaRPr lang="en-GB"/>
          </a:p>
        </p:txBody>
      </p:sp>
    </p:spTree>
    <p:extLst>
      <p:ext uri="{BB962C8B-B14F-4D97-AF65-F5344CB8AC3E}">
        <p14:creationId xmlns:p14="http://schemas.microsoft.com/office/powerpoint/2010/main" val="144287381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FCEBF0-80E3-4B24-A97B-7C9B88E29CD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97326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998270-A517-4E2A-986E-F2DBBBDC8A5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54552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a:p>
        </p:txBody>
      </p:sp>
      <p:sp>
        <p:nvSpPr>
          <p:cNvPr id="4" name="Slide Number Placeholder 3"/>
          <p:cNvSpPr>
            <a:spLocks noGrp="1"/>
          </p:cNvSpPr>
          <p:nvPr>
            <p:ph type="sldNum" sz="quarter" idx="10"/>
          </p:nvPr>
        </p:nvSpPr>
        <p:spPr/>
        <p:txBody>
          <a:bodyPr/>
          <a:lstStyle/>
          <a:p>
            <a:fld id="{9880DA98-04FB-4C51-8BD3-4F12E8EF0A96}" type="slidenum">
              <a:rPr lang="en-GB" smtClean="0"/>
              <a:t>10</a:t>
            </a:fld>
            <a:endParaRPr lang="en-GB"/>
          </a:p>
        </p:txBody>
      </p:sp>
    </p:spTree>
    <p:extLst>
      <p:ext uri="{BB962C8B-B14F-4D97-AF65-F5344CB8AC3E}">
        <p14:creationId xmlns:p14="http://schemas.microsoft.com/office/powerpoint/2010/main" val="21354493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5843AF-19DE-04B2-7CB6-A76160BFF8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ED10CD-4860-5637-D217-8508F068D9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1D83F1-CAC3-BE32-D1B8-9BFB2481A3DC}"/>
              </a:ext>
            </a:extLst>
          </p:cNvPr>
          <p:cNvSpPr>
            <a:spLocks noGrp="1"/>
          </p:cNvSpPr>
          <p:nvPr>
            <p:ph type="body" idx="1"/>
          </p:nvPr>
        </p:nvSpPr>
        <p:spPr/>
        <p:txBody>
          <a:bodyPr/>
          <a:lstStyle/>
          <a:p>
            <a:endParaRPr lang="en-US" baseline="0"/>
          </a:p>
        </p:txBody>
      </p:sp>
      <p:sp>
        <p:nvSpPr>
          <p:cNvPr id="4" name="Slide Number Placeholder 3">
            <a:extLst>
              <a:ext uri="{FF2B5EF4-FFF2-40B4-BE49-F238E27FC236}">
                <a16:creationId xmlns:a16="http://schemas.microsoft.com/office/drawing/2014/main" id="{4B99924D-AF58-904D-94AD-B8A11F2F324A}"/>
              </a:ext>
            </a:extLst>
          </p:cNvPr>
          <p:cNvSpPr>
            <a:spLocks noGrp="1"/>
          </p:cNvSpPr>
          <p:nvPr>
            <p:ph type="sldNum" sz="quarter" idx="10"/>
          </p:nvPr>
        </p:nvSpPr>
        <p:spPr/>
        <p:txBody>
          <a:bodyPr/>
          <a:lstStyle/>
          <a:p>
            <a:fld id="{9880DA98-04FB-4C51-8BD3-4F12E8EF0A96}" type="slidenum">
              <a:rPr lang="en-GB" smtClean="0"/>
              <a:t>11</a:t>
            </a:fld>
            <a:endParaRPr lang="en-GB"/>
          </a:p>
        </p:txBody>
      </p:sp>
    </p:spTree>
    <p:extLst>
      <p:ext uri="{BB962C8B-B14F-4D97-AF65-F5344CB8AC3E}">
        <p14:creationId xmlns:p14="http://schemas.microsoft.com/office/powerpoint/2010/main" val="5565871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svg"/><Relationship Id="rId7" Type="http://schemas.openxmlformats.org/officeDocument/2006/relationships/image" Target="../media/image20.svg"/><Relationship Id="rId2" Type="http://schemas.openxmlformats.org/officeDocument/2006/relationships/image" Target="../media/image15.png"/><Relationship Id="rId1" Type="http://schemas.openxmlformats.org/officeDocument/2006/relationships/slideMaster" Target="../slideMasters/slideMaster6.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 Id="rId9" Type="http://schemas.openxmlformats.org/officeDocument/2006/relationships/image" Target="../media/image22.png"/></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3.png"/><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47F43-F57B-4EB6-A8C2-DAB11AEB879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3F4FF30-3D07-456D-83C7-81ED9D9FD1D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8DB6486-B6DE-4D94-B8BC-DFE60BF10F15}"/>
              </a:ext>
            </a:extLst>
          </p:cNvPr>
          <p:cNvSpPr>
            <a:spLocks noGrp="1"/>
          </p:cNvSpPr>
          <p:nvPr>
            <p:ph type="dt" sz="half" idx="10"/>
          </p:nvPr>
        </p:nvSpPr>
        <p:spPr/>
        <p:txBody>
          <a:bodyPr/>
          <a:lstStyle/>
          <a:p>
            <a:fld id="{2F396573-2F3F-44F9-A9CE-D5A8F81C9D23}" type="datetimeFigureOut">
              <a:rPr lang="en-GB" smtClean="0"/>
              <a:t>17/10/2024</a:t>
            </a:fld>
            <a:endParaRPr lang="en-GB"/>
          </a:p>
        </p:txBody>
      </p:sp>
      <p:sp>
        <p:nvSpPr>
          <p:cNvPr id="5" name="Footer Placeholder 4">
            <a:extLst>
              <a:ext uri="{FF2B5EF4-FFF2-40B4-BE49-F238E27FC236}">
                <a16:creationId xmlns:a16="http://schemas.microsoft.com/office/drawing/2014/main" id="{E0329E5B-59E9-4031-A11C-9F0044BD483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545EA64-A6FF-4521-A327-7E985392016D}"/>
              </a:ext>
            </a:extLst>
          </p:cNvPr>
          <p:cNvSpPr>
            <a:spLocks noGrp="1"/>
          </p:cNvSpPr>
          <p:nvPr>
            <p:ph type="sldNum" sz="quarter" idx="12"/>
          </p:nvPr>
        </p:nvSpPr>
        <p:spPr/>
        <p:txBody>
          <a:bodyPr/>
          <a:lstStyle/>
          <a:p>
            <a:fld id="{96C0EC04-4107-4207-B2DE-9123F9C237A2}" type="slidenum">
              <a:rPr lang="en-GB" smtClean="0"/>
              <a:t>‹#›</a:t>
            </a:fld>
            <a:endParaRPr lang="en-GB"/>
          </a:p>
        </p:txBody>
      </p:sp>
    </p:spTree>
    <p:extLst>
      <p:ext uri="{BB962C8B-B14F-4D97-AF65-F5344CB8AC3E}">
        <p14:creationId xmlns:p14="http://schemas.microsoft.com/office/powerpoint/2010/main" val="22143138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DEF1B-BEC0-4070-BE65-6644779457E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F23816D-89AB-4668-A056-6D1669BE534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40102BD-44D2-45CE-924F-E946C1206643}"/>
              </a:ext>
            </a:extLst>
          </p:cNvPr>
          <p:cNvSpPr>
            <a:spLocks noGrp="1"/>
          </p:cNvSpPr>
          <p:nvPr>
            <p:ph type="dt" sz="half" idx="10"/>
          </p:nvPr>
        </p:nvSpPr>
        <p:spPr/>
        <p:txBody>
          <a:bodyPr/>
          <a:lstStyle/>
          <a:p>
            <a:fld id="{2F396573-2F3F-44F9-A9CE-D5A8F81C9D23}" type="datetimeFigureOut">
              <a:rPr lang="en-GB" smtClean="0"/>
              <a:t>17/10/2024</a:t>
            </a:fld>
            <a:endParaRPr lang="en-GB"/>
          </a:p>
        </p:txBody>
      </p:sp>
      <p:sp>
        <p:nvSpPr>
          <p:cNvPr id="5" name="Footer Placeholder 4">
            <a:extLst>
              <a:ext uri="{FF2B5EF4-FFF2-40B4-BE49-F238E27FC236}">
                <a16:creationId xmlns:a16="http://schemas.microsoft.com/office/drawing/2014/main" id="{CD1BC919-C75D-42E7-9983-CB5568A1A8D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04EE0E7-4927-4752-A0D4-8D63A3B3AA03}"/>
              </a:ext>
            </a:extLst>
          </p:cNvPr>
          <p:cNvSpPr>
            <a:spLocks noGrp="1"/>
          </p:cNvSpPr>
          <p:nvPr>
            <p:ph type="sldNum" sz="quarter" idx="12"/>
          </p:nvPr>
        </p:nvSpPr>
        <p:spPr/>
        <p:txBody>
          <a:bodyPr/>
          <a:lstStyle/>
          <a:p>
            <a:fld id="{96C0EC04-4107-4207-B2DE-9123F9C237A2}" type="slidenum">
              <a:rPr lang="en-GB" smtClean="0"/>
              <a:t>‹#›</a:t>
            </a:fld>
            <a:endParaRPr lang="en-GB"/>
          </a:p>
        </p:txBody>
      </p:sp>
    </p:spTree>
    <p:extLst>
      <p:ext uri="{BB962C8B-B14F-4D97-AF65-F5344CB8AC3E}">
        <p14:creationId xmlns:p14="http://schemas.microsoft.com/office/powerpoint/2010/main" val="413169286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1. Title Dark 2">
  <p:cSld name="1. Title Dark 2">
    <p:bg>
      <p:bgPr>
        <a:solidFill>
          <a:srgbClr val="302625"/>
        </a:solidFill>
        <a:effectLst/>
      </p:bgPr>
    </p:bg>
    <p:spTree>
      <p:nvGrpSpPr>
        <p:cNvPr id="1" name="Shape 274"/>
        <p:cNvGrpSpPr/>
        <p:nvPr/>
      </p:nvGrpSpPr>
      <p:grpSpPr>
        <a:xfrm>
          <a:off x="0" y="0"/>
          <a:ext cx="0" cy="0"/>
          <a:chOff x="0" y="0"/>
          <a:chExt cx="0" cy="0"/>
        </a:xfrm>
      </p:grpSpPr>
      <p:sp>
        <p:nvSpPr>
          <p:cNvPr id="275" name="Google Shape;275;p14"/>
          <p:cNvSpPr txBox="1">
            <a:spLocks noGrp="1"/>
          </p:cNvSpPr>
          <p:nvPr>
            <p:ph type="ctrTitle"/>
          </p:nvPr>
        </p:nvSpPr>
        <p:spPr>
          <a:xfrm>
            <a:off x="619919" y="463568"/>
            <a:ext cx="5911200" cy="4280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1pPr>
            <a:lvl2pPr marR="0" lvl="1" algn="l" rtl="0">
              <a:lnSpc>
                <a:spcPct val="10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2pPr>
            <a:lvl3pPr marR="0" lvl="2" algn="l" rtl="0">
              <a:lnSpc>
                <a:spcPct val="10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3pPr>
            <a:lvl4pPr marR="0" lvl="3" algn="l" rtl="0">
              <a:lnSpc>
                <a:spcPct val="10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4pPr>
            <a:lvl5pPr marR="0" lvl="4" algn="l" rtl="0">
              <a:lnSpc>
                <a:spcPct val="10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5pPr>
            <a:lvl6pPr marR="0" lvl="5" algn="l" rtl="0">
              <a:lnSpc>
                <a:spcPct val="10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6pPr>
            <a:lvl7pPr marR="0" lvl="6" algn="l" rtl="0">
              <a:lnSpc>
                <a:spcPct val="10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7pPr>
            <a:lvl8pPr marR="0" lvl="7" algn="l" rtl="0">
              <a:lnSpc>
                <a:spcPct val="10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8pPr>
            <a:lvl9pPr marR="0" lvl="8" algn="l" rtl="0">
              <a:lnSpc>
                <a:spcPct val="10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9pPr>
          </a:lstStyle>
          <a:p>
            <a:endParaRPr/>
          </a:p>
        </p:txBody>
      </p:sp>
      <p:sp>
        <p:nvSpPr>
          <p:cNvPr id="276" name="Google Shape;276;p14"/>
          <p:cNvSpPr txBox="1">
            <a:spLocks noGrp="1"/>
          </p:cNvSpPr>
          <p:nvPr>
            <p:ph type="ctrTitle" idx="2"/>
          </p:nvPr>
        </p:nvSpPr>
        <p:spPr>
          <a:xfrm>
            <a:off x="619919" y="1215885"/>
            <a:ext cx="11360800" cy="362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rgbClr val="F25D44"/>
              </a:buClr>
              <a:buSzPts val="1000"/>
              <a:buFont typeface="Inter"/>
              <a:buChar char="●"/>
              <a:defRPr sz="1333" b="0" i="0" u="none" strike="noStrike" cap="none">
                <a:solidFill>
                  <a:srgbClr val="F25D44"/>
                </a:solidFill>
                <a:latin typeface="Inter"/>
                <a:ea typeface="Inter"/>
                <a:cs typeface="Inter"/>
                <a:sym typeface="Inter"/>
              </a:defRPr>
            </a:lvl1pPr>
            <a:lvl2pPr marR="0" lvl="1" algn="l" rtl="0">
              <a:lnSpc>
                <a:spcPct val="100000"/>
              </a:lnSpc>
              <a:spcBef>
                <a:spcPts val="0"/>
              </a:spcBef>
              <a:spcAft>
                <a:spcPts val="0"/>
              </a:spcAft>
              <a:buClr>
                <a:srgbClr val="F25D44"/>
              </a:buClr>
              <a:buSzPts val="1000"/>
              <a:buFont typeface="Inter"/>
              <a:buChar char="○"/>
              <a:defRPr sz="1333" b="0" i="0" u="none" strike="noStrike" cap="none">
                <a:solidFill>
                  <a:srgbClr val="F25D44"/>
                </a:solidFill>
                <a:latin typeface="Inter"/>
                <a:ea typeface="Inter"/>
                <a:cs typeface="Inter"/>
                <a:sym typeface="Inter"/>
              </a:defRPr>
            </a:lvl2pPr>
            <a:lvl3pPr marR="0" lvl="2" algn="l" rtl="0">
              <a:lnSpc>
                <a:spcPct val="100000"/>
              </a:lnSpc>
              <a:spcBef>
                <a:spcPts val="0"/>
              </a:spcBef>
              <a:spcAft>
                <a:spcPts val="0"/>
              </a:spcAft>
              <a:buClr>
                <a:srgbClr val="F25D44"/>
              </a:buClr>
              <a:buSzPts val="1000"/>
              <a:buFont typeface="Inter"/>
              <a:buChar char="■"/>
              <a:defRPr sz="1333" b="0" i="0" u="none" strike="noStrike" cap="none">
                <a:solidFill>
                  <a:srgbClr val="F25D44"/>
                </a:solidFill>
                <a:latin typeface="Inter"/>
                <a:ea typeface="Inter"/>
                <a:cs typeface="Inter"/>
                <a:sym typeface="Inter"/>
              </a:defRPr>
            </a:lvl3pPr>
            <a:lvl4pPr marR="0" lvl="3" algn="l" rtl="0">
              <a:lnSpc>
                <a:spcPct val="100000"/>
              </a:lnSpc>
              <a:spcBef>
                <a:spcPts val="0"/>
              </a:spcBef>
              <a:spcAft>
                <a:spcPts val="0"/>
              </a:spcAft>
              <a:buClr>
                <a:srgbClr val="F25D44"/>
              </a:buClr>
              <a:buSzPts val="1000"/>
              <a:buFont typeface="Inter"/>
              <a:buChar char="●"/>
              <a:defRPr sz="1333" b="0" i="0" u="none" strike="noStrike" cap="none">
                <a:solidFill>
                  <a:srgbClr val="F25D44"/>
                </a:solidFill>
                <a:latin typeface="Inter"/>
                <a:ea typeface="Inter"/>
                <a:cs typeface="Inter"/>
                <a:sym typeface="Inter"/>
              </a:defRPr>
            </a:lvl4pPr>
            <a:lvl5pPr marR="0" lvl="4" algn="l" rtl="0">
              <a:lnSpc>
                <a:spcPct val="100000"/>
              </a:lnSpc>
              <a:spcBef>
                <a:spcPts val="0"/>
              </a:spcBef>
              <a:spcAft>
                <a:spcPts val="0"/>
              </a:spcAft>
              <a:buClr>
                <a:srgbClr val="F25D44"/>
              </a:buClr>
              <a:buSzPts val="1000"/>
              <a:buFont typeface="Inter"/>
              <a:buChar char="○"/>
              <a:defRPr sz="1333" b="0" i="0" u="none" strike="noStrike" cap="none">
                <a:solidFill>
                  <a:srgbClr val="F25D44"/>
                </a:solidFill>
                <a:latin typeface="Inter"/>
                <a:ea typeface="Inter"/>
                <a:cs typeface="Inter"/>
                <a:sym typeface="Inter"/>
              </a:defRPr>
            </a:lvl5pPr>
            <a:lvl6pPr marR="0" lvl="5" algn="l" rtl="0">
              <a:lnSpc>
                <a:spcPct val="100000"/>
              </a:lnSpc>
              <a:spcBef>
                <a:spcPts val="0"/>
              </a:spcBef>
              <a:spcAft>
                <a:spcPts val="0"/>
              </a:spcAft>
              <a:buClr>
                <a:srgbClr val="F25D44"/>
              </a:buClr>
              <a:buSzPts val="1000"/>
              <a:buFont typeface="Inter"/>
              <a:buChar char="■"/>
              <a:defRPr sz="1333" b="0" i="0" u="none" strike="noStrike" cap="none">
                <a:solidFill>
                  <a:srgbClr val="F25D44"/>
                </a:solidFill>
                <a:latin typeface="Inter"/>
                <a:ea typeface="Inter"/>
                <a:cs typeface="Inter"/>
                <a:sym typeface="Inter"/>
              </a:defRPr>
            </a:lvl6pPr>
            <a:lvl7pPr marR="0" lvl="6" algn="l" rtl="0">
              <a:lnSpc>
                <a:spcPct val="100000"/>
              </a:lnSpc>
              <a:spcBef>
                <a:spcPts val="0"/>
              </a:spcBef>
              <a:spcAft>
                <a:spcPts val="0"/>
              </a:spcAft>
              <a:buClr>
                <a:srgbClr val="F25D44"/>
              </a:buClr>
              <a:buSzPts val="1000"/>
              <a:buFont typeface="Inter"/>
              <a:buChar char="●"/>
              <a:defRPr sz="1333" b="0" i="0" u="none" strike="noStrike" cap="none">
                <a:solidFill>
                  <a:srgbClr val="F25D44"/>
                </a:solidFill>
                <a:latin typeface="Inter"/>
                <a:ea typeface="Inter"/>
                <a:cs typeface="Inter"/>
                <a:sym typeface="Inter"/>
              </a:defRPr>
            </a:lvl7pPr>
            <a:lvl8pPr marR="0" lvl="7" algn="l" rtl="0">
              <a:lnSpc>
                <a:spcPct val="100000"/>
              </a:lnSpc>
              <a:spcBef>
                <a:spcPts val="0"/>
              </a:spcBef>
              <a:spcAft>
                <a:spcPts val="0"/>
              </a:spcAft>
              <a:buClr>
                <a:srgbClr val="F25D44"/>
              </a:buClr>
              <a:buSzPts val="1000"/>
              <a:buFont typeface="Inter"/>
              <a:buChar char="○"/>
              <a:defRPr sz="1333" b="0" i="0" u="none" strike="noStrike" cap="none">
                <a:solidFill>
                  <a:srgbClr val="F25D44"/>
                </a:solidFill>
                <a:latin typeface="Inter"/>
                <a:ea typeface="Inter"/>
                <a:cs typeface="Inter"/>
                <a:sym typeface="Inter"/>
              </a:defRPr>
            </a:lvl8pPr>
            <a:lvl9pPr marR="0" lvl="8" algn="l" rtl="0">
              <a:lnSpc>
                <a:spcPct val="100000"/>
              </a:lnSpc>
              <a:spcBef>
                <a:spcPts val="0"/>
              </a:spcBef>
              <a:spcAft>
                <a:spcPts val="0"/>
              </a:spcAft>
              <a:buClr>
                <a:srgbClr val="F25D44"/>
              </a:buClr>
              <a:buSzPts val="1000"/>
              <a:buFont typeface="Inter"/>
              <a:buChar char="■"/>
              <a:defRPr sz="1333" b="0" i="0" u="none" strike="noStrike" cap="none">
                <a:solidFill>
                  <a:srgbClr val="F25D44"/>
                </a:solidFill>
                <a:latin typeface="Inter"/>
                <a:ea typeface="Inter"/>
                <a:cs typeface="Inter"/>
                <a:sym typeface="Inter"/>
              </a:defRPr>
            </a:lvl9pPr>
          </a:lstStyle>
          <a:p>
            <a:endParaRPr/>
          </a:p>
        </p:txBody>
      </p:sp>
      <p:pic>
        <p:nvPicPr>
          <p:cNvPr id="277" name="Google Shape;277;p14"/>
          <p:cNvPicPr preferRelativeResize="0"/>
          <p:nvPr/>
        </p:nvPicPr>
        <p:blipFill rotWithShape="1">
          <a:blip r:embed="rId2">
            <a:alphaModFix/>
          </a:blip>
          <a:srcRect/>
          <a:stretch/>
        </p:blipFill>
        <p:spPr>
          <a:xfrm>
            <a:off x="7708467" y="3659944"/>
            <a:ext cx="3865132" cy="2745345"/>
          </a:xfrm>
          <a:prstGeom prst="rect">
            <a:avLst/>
          </a:prstGeom>
          <a:noFill/>
          <a:ln>
            <a:noFill/>
          </a:ln>
        </p:spPr>
      </p:pic>
      <p:pic>
        <p:nvPicPr>
          <p:cNvPr id="278" name="Google Shape;278;p14"/>
          <p:cNvPicPr preferRelativeResize="0"/>
          <p:nvPr/>
        </p:nvPicPr>
        <p:blipFill rotWithShape="1">
          <a:blip r:embed="rId3">
            <a:alphaModFix/>
          </a:blip>
          <a:srcRect/>
          <a:stretch/>
        </p:blipFill>
        <p:spPr>
          <a:xfrm>
            <a:off x="618400" y="5961561"/>
            <a:ext cx="1343997" cy="432599"/>
          </a:xfrm>
          <a:prstGeom prst="rect">
            <a:avLst/>
          </a:prstGeom>
          <a:noFill/>
          <a:ln>
            <a:noFill/>
          </a:ln>
        </p:spPr>
      </p:pic>
      <p:sp>
        <p:nvSpPr>
          <p:cNvPr id="279" name="Google Shape;279;p14"/>
          <p:cNvSpPr txBox="1">
            <a:spLocks noGrp="1"/>
          </p:cNvSpPr>
          <p:nvPr>
            <p:ph type="ctrTitle" idx="3"/>
          </p:nvPr>
        </p:nvSpPr>
        <p:spPr>
          <a:xfrm>
            <a:off x="619933" y="1733419"/>
            <a:ext cx="5495200" cy="4503600"/>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rgbClr val="FEF8F4"/>
              </a:buClr>
              <a:buSzPts val="4000"/>
              <a:buFont typeface="DM Serif Display"/>
              <a:buChar char="●"/>
              <a:defRPr sz="5333" b="0" i="0" u="none" strike="noStrike" cap="none">
                <a:solidFill>
                  <a:srgbClr val="FEF8F4"/>
                </a:solidFill>
                <a:latin typeface="DM Serif Display"/>
                <a:ea typeface="DM Serif Display"/>
                <a:cs typeface="DM Serif Display"/>
                <a:sym typeface="DM Serif Display"/>
              </a:defRPr>
            </a:lvl1pPr>
            <a:lvl2pPr marR="0" lvl="1" algn="ctr" rtl="0">
              <a:lnSpc>
                <a:spcPct val="90000"/>
              </a:lnSpc>
              <a:spcBef>
                <a:spcPts val="0"/>
              </a:spcBef>
              <a:spcAft>
                <a:spcPts val="0"/>
              </a:spcAft>
              <a:buClr>
                <a:srgbClr val="000000"/>
              </a:buClr>
              <a:buSzPts val="5200"/>
              <a:buFont typeface="Arial"/>
              <a:buChar char="○"/>
              <a:defRPr sz="6933" b="0" i="0" u="none" strike="noStrike" cap="none">
                <a:solidFill>
                  <a:srgbClr val="000000"/>
                </a:solidFill>
                <a:latin typeface="Arial"/>
                <a:ea typeface="Arial"/>
                <a:cs typeface="Arial"/>
                <a:sym typeface="Arial"/>
              </a:defRPr>
            </a:lvl2pPr>
            <a:lvl3pPr marR="0" lvl="2" algn="ctr" rtl="0">
              <a:lnSpc>
                <a:spcPct val="90000"/>
              </a:lnSpc>
              <a:spcBef>
                <a:spcPts val="0"/>
              </a:spcBef>
              <a:spcAft>
                <a:spcPts val="0"/>
              </a:spcAft>
              <a:buClr>
                <a:srgbClr val="000000"/>
              </a:buClr>
              <a:buSzPts val="5200"/>
              <a:buFont typeface="Arial"/>
              <a:buChar char="■"/>
              <a:defRPr sz="6933" b="0" i="0" u="none" strike="noStrike" cap="none">
                <a:solidFill>
                  <a:srgbClr val="000000"/>
                </a:solidFill>
                <a:latin typeface="Arial"/>
                <a:ea typeface="Arial"/>
                <a:cs typeface="Arial"/>
                <a:sym typeface="Arial"/>
              </a:defRPr>
            </a:lvl3pPr>
            <a:lvl4pPr marR="0" lvl="3" algn="ctr" rtl="0">
              <a:lnSpc>
                <a:spcPct val="90000"/>
              </a:lnSpc>
              <a:spcBef>
                <a:spcPts val="0"/>
              </a:spcBef>
              <a:spcAft>
                <a:spcPts val="0"/>
              </a:spcAft>
              <a:buClr>
                <a:srgbClr val="000000"/>
              </a:buClr>
              <a:buSzPts val="5200"/>
              <a:buFont typeface="Arial"/>
              <a:buChar char="●"/>
              <a:defRPr sz="6933" b="0" i="0" u="none" strike="noStrike" cap="none">
                <a:solidFill>
                  <a:srgbClr val="000000"/>
                </a:solidFill>
                <a:latin typeface="Arial"/>
                <a:ea typeface="Arial"/>
                <a:cs typeface="Arial"/>
                <a:sym typeface="Arial"/>
              </a:defRPr>
            </a:lvl4pPr>
            <a:lvl5pPr marR="0" lvl="4" algn="ctr" rtl="0">
              <a:lnSpc>
                <a:spcPct val="90000"/>
              </a:lnSpc>
              <a:spcBef>
                <a:spcPts val="0"/>
              </a:spcBef>
              <a:spcAft>
                <a:spcPts val="0"/>
              </a:spcAft>
              <a:buClr>
                <a:srgbClr val="000000"/>
              </a:buClr>
              <a:buSzPts val="5200"/>
              <a:buFont typeface="Arial"/>
              <a:buChar char="○"/>
              <a:defRPr sz="6933" b="0" i="0" u="none" strike="noStrike" cap="none">
                <a:solidFill>
                  <a:srgbClr val="000000"/>
                </a:solidFill>
                <a:latin typeface="Arial"/>
                <a:ea typeface="Arial"/>
                <a:cs typeface="Arial"/>
                <a:sym typeface="Arial"/>
              </a:defRPr>
            </a:lvl5pPr>
            <a:lvl6pPr marR="0" lvl="5" algn="ctr" rtl="0">
              <a:lnSpc>
                <a:spcPct val="90000"/>
              </a:lnSpc>
              <a:spcBef>
                <a:spcPts val="0"/>
              </a:spcBef>
              <a:spcAft>
                <a:spcPts val="0"/>
              </a:spcAft>
              <a:buClr>
                <a:srgbClr val="000000"/>
              </a:buClr>
              <a:buSzPts val="5200"/>
              <a:buFont typeface="Arial"/>
              <a:buChar char="■"/>
              <a:defRPr sz="6933" b="0" i="0" u="none" strike="noStrike" cap="none">
                <a:solidFill>
                  <a:srgbClr val="000000"/>
                </a:solidFill>
                <a:latin typeface="Arial"/>
                <a:ea typeface="Arial"/>
                <a:cs typeface="Arial"/>
                <a:sym typeface="Arial"/>
              </a:defRPr>
            </a:lvl6pPr>
            <a:lvl7pPr marR="0" lvl="6" algn="ctr" rtl="0">
              <a:lnSpc>
                <a:spcPct val="90000"/>
              </a:lnSpc>
              <a:spcBef>
                <a:spcPts val="0"/>
              </a:spcBef>
              <a:spcAft>
                <a:spcPts val="0"/>
              </a:spcAft>
              <a:buClr>
                <a:srgbClr val="000000"/>
              </a:buClr>
              <a:buSzPts val="5200"/>
              <a:buFont typeface="Arial"/>
              <a:buChar char="●"/>
              <a:defRPr sz="6933" b="0" i="0" u="none" strike="noStrike" cap="none">
                <a:solidFill>
                  <a:srgbClr val="000000"/>
                </a:solidFill>
                <a:latin typeface="Arial"/>
                <a:ea typeface="Arial"/>
                <a:cs typeface="Arial"/>
                <a:sym typeface="Arial"/>
              </a:defRPr>
            </a:lvl7pPr>
            <a:lvl8pPr marR="0" lvl="7" algn="ctr" rtl="0">
              <a:lnSpc>
                <a:spcPct val="90000"/>
              </a:lnSpc>
              <a:spcBef>
                <a:spcPts val="0"/>
              </a:spcBef>
              <a:spcAft>
                <a:spcPts val="0"/>
              </a:spcAft>
              <a:buClr>
                <a:srgbClr val="000000"/>
              </a:buClr>
              <a:buSzPts val="5200"/>
              <a:buFont typeface="Arial"/>
              <a:buChar char="○"/>
              <a:defRPr sz="6933" b="0" i="0" u="none" strike="noStrike" cap="none">
                <a:solidFill>
                  <a:srgbClr val="000000"/>
                </a:solidFill>
                <a:latin typeface="Arial"/>
                <a:ea typeface="Arial"/>
                <a:cs typeface="Arial"/>
                <a:sym typeface="Arial"/>
              </a:defRPr>
            </a:lvl8pPr>
            <a:lvl9pPr marR="0" lvl="8" algn="ctr" rtl="0">
              <a:lnSpc>
                <a:spcPct val="90000"/>
              </a:lnSpc>
              <a:spcBef>
                <a:spcPts val="0"/>
              </a:spcBef>
              <a:spcAft>
                <a:spcPts val="0"/>
              </a:spcAft>
              <a:buClr>
                <a:srgbClr val="000000"/>
              </a:buClr>
              <a:buSzPts val="5200"/>
              <a:buFont typeface="Arial"/>
              <a:buChar char="■"/>
              <a:defRPr sz="6933" b="0" i="0" u="none" strike="noStrike" cap="none">
                <a:solidFill>
                  <a:srgbClr val="000000"/>
                </a:solidFill>
                <a:latin typeface="Arial"/>
                <a:ea typeface="Arial"/>
                <a:cs typeface="Arial"/>
                <a:sym typeface="Arial"/>
              </a:defRPr>
            </a:lvl9pPr>
          </a:lstStyle>
          <a:p>
            <a:endParaRPr/>
          </a:p>
        </p:txBody>
      </p:sp>
      <p:sp>
        <p:nvSpPr>
          <p:cNvPr id="280" name="Google Shape;280;p14"/>
          <p:cNvSpPr txBox="1">
            <a:spLocks noGrp="1"/>
          </p:cNvSpPr>
          <p:nvPr>
            <p:ph type="ctrTitle" idx="4"/>
          </p:nvPr>
        </p:nvSpPr>
        <p:spPr>
          <a:xfrm>
            <a:off x="9282476" y="460519"/>
            <a:ext cx="2418000" cy="428000"/>
          </a:xfrm>
          <a:prstGeom prst="rect">
            <a:avLst/>
          </a:prstGeom>
          <a:noFill/>
          <a:ln>
            <a:noFill/>
          </a:ln>
        </p:spPr>
        <p:txBody>
          <a:bodyPr spcFirstLastPara="1" wrap="square" lIns="0" tIns="0" rIns="0" bIns="0" anchor="t" anchorCtr="0">
            <a:noAutofit/>
          </a:bodyPr>
          <a:lstStyle>
            <a:lvl1pPr marR="0" lvl="0" algn="r" rtl="0">
              <a:lnSpc>
                <a:spcPct val="10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1pPr>
            <a:lvl2pPr marR="0" lvl="1" algn="r" rtl="0">
              <a:lnSpc>
                <a:spcPct val="10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2pPr>
            <a:lvl3pPr marR="0" lvl="2" algn="r" rtl="0">
              <a:lnSpc>
                <a:spcPct val="10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3pPr>
            <a:lvl4pPr marR="0" lvl="3" algn="r" rtl="0">
              <a:lnSpc>
                <a:spcPct val="10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4pPr>
            <a:lvl5pPr marR="0" lvl="4" algn="r" rtl="0">
              <a:lnSpc>
                <a:spcPct val="10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5pPr>
            <a:lvl6pPr marR="0" lvl="5" algn="r" rtl="0">
              <a:lnSpc>
                <a:spcPct val="10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6pPr>
            <a:lvl7pPr marR="0" lvl="6" algn="r" rtl="0">
              <a:lnSpc>
                <a:spcPct val="10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7pPr>
            <a:lvl8pPr marR="0" lvl="7" algn="r" rtl="0">
              <a:lnSpc>
                <a:spcPct val="10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8pPr>
            <a:lvl9pPr marR="0" lvl="8" algn="r" rtl="0">
              <a:lnSpc>
                <a:spcPct val="10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9pPr>
          </a:lstStyle>
          <a:p>
            <a:endParaRPr/>
          </a:p>
        </p:txBody>
      </p:sp>
      <p:sp>
        <p:nvSpPr>
          <p:cNvPr id="281" name="Google Shape;281;p14"/>
          <p:cNvSpPr txBox="1">
            <a:spLocks noGrp="1"/>
          </p:cNvSpPr>
          <p:nvPr>
            <p:ph type="sldNum" idx="12"/>
          </p:nvPr>
        </p:nvSpPr>
        <p:spPr>
          <a:xfrm>
            <a:off x="11225448" y="6169660"/>
            <a:ext cx="731600" cy="5248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1pPr>
            <a:lvl2pPr marL="0" marR="0" lvl="1"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2pPr>
            <a:lvl3pPr marL="0" marR="0" lvl="2"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3pPr>
            <a:lvl4pPr marL="0" marR="0" lvl="3"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4pPr>
            <a:lvl5pPr marL="0" marR="0" lvl="4"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5pPr>
            <a:lvl6pPr marL="0" marR="0" lvl="5"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6pPr>
            <a:lvl7pPr marL="0" marR="0" lvl="6"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7pPr>
            <a:lvl8pPr marL="0" marR="0" lvl="7"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8pPr>
            <a:lvl9pPr marL="0" marR="0" lvl="8"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62325802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Open Midnight">
  <p:cSld name="Open Midnight">
    <p:bg>
      <p:bgPr>
        <a:solidFill>
          <a:srgbClr val="232323"/>
        </a:solidFill>
        <a:effectLst/>
      </p:bgPr>
    </p:bg>
    <p:spTree>
      <p:nvGrpSpPr>
        <p:cNvPr id="1" name="Shape 282"/>
        <p:cNvGrpSpPr/>
        <p:nvPr/>
      </p:nvGrpSpPr>
      <p:grpSpPr>
        <a:xfrm>
          <a:off x="0" y="0"/>
          <a:ext cx="0" cy="0"/>
          <a:chOff x="0" y="0"/>
          <a:chExt cx="0" cy="0"/>
        </a:xfrm>
      </p:grpSpPr>
      <p:sp>
        <p:nvSpPr>
          <p:cNvPr id="283" name="Google Shape;283;p15"/>
          <p:cNvSpPr txBox="1">
            <a:spLocks noGrp="1"/>
          </p:cNvSpPr>
          <p:nvPr>
            <p:ph type="ctrTitle"/>
          </p:nvPr>
        </p:nvSpPr>
        <p:spPr>
          <a:xfrm>
            <a:off x="619919" y="463568"/>
            <a:ext cx="5911200" cy="4280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1pPr>
            <a:lvl2pPr marR="0" lvl="1"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2pPr>
            <a:lvl3pPr marR="0" lvl="2"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3pPr>
            <a:lvl4pPr marR="0" lvl="3"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4pPr>
            <a:lvl5pPr marR="0" lvl="4"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5pPr>
            <a:lvl6pPr marR="0" lvl="5"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6pPr>
            <a:lvl7pPr marR="0" lvl="6"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7pPr>
            <a:lvl8pPr marR="0" lvl="7"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8pPr>
            <a:lvl9pPr marR="0" lvl="8"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9pPr>
          </a:lstStyle>
          <a:p>
            <a:endParaRPr/>
          </a:p>
        </p:txBody>
      </p:sp>
      <p:sp>
        <p:nvSpPr>
          <p:cNvPr id="284" name="Google Shape;284;p15"/>
          <p:cNvSpPr txBox="1">
            <a:spLocks noGrp="1"/>
          </p:cNvSpPr>
          <p:nvPr>
            <p:ph type="sldNum" idx="12"/>
          </p:nvPr>
        </p:nvSpPr>
        <p:spPr>
          <a:xfrm>
            <a:off x="11225448" y="6169660"/>
            <a:ext cx="731600" cy="5248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1pPr>
            <a:lvl2pPr marL="0" marR="0" lvl="1"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2pPr>
            <a:lvl3pPr marL="0" marR="0" lvl="2"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3pPr>
            <a:lvl4pPr marL="0" marR="0" lvl="3"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4pPr>
            <a:lvl5pPr marL="0" marR="0" lvl="4"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5pPr>
            <a:lvl6pPr marL="0" marR="0" lvl="5"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6pPr>
            <a:lvl7pPr marL="0" marR="0" lvl="6"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7pPr>
            <a:lvl8pPr marL="0" marR="0" lvl="7"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8pPr>
            <a:lvl9pPr marL="0" marR="0" lvl="8"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9pPr>
          </a:lstStyle>
          <a:p>
            <a:fld id="{00000000-1234-1234-1234-123412341234}" type="slidenum">
              <a:rPr lang="en" smtClean="0"/>
              <a:pPr/>
              <a:t>‹#›</a:t>
            </a:fld>
            <a:endParaRPr lang="en"/>
          </a:p>
        </p:txBody>
      </p:sp>
      <p:pic>
        <p:nvPicPr>
          <p:cNvPr id="285" name="Google Shape;285;p15"/>
          <p:cNvPicPr preferRelativeResize="0"/>
          <p:nvPr/>
        </p:nvPicPr>
        <p:blipFill rotWithShape="1">
          <a:blip r:embed="rId2">
            <a:alphaModFix/>
          </a:blip>
          <a:srcRect/>
          <a:stretch/>
        </p:blipFill>
        <p:spPr>
          <a:xfrm flipH="1">
            <a:off x="620208" y="6555109"/>
            <a:ext cx="137477" cy="138567"/>
          </a:xfrm>
          <a:prstGeom prst="rect">
            <a:avLst/>
          </a:prstGeom>
          <a:noFill/>
          <a:ln>
            <a:noFill/>
          </a:ln>
        </p:spPr>
      </p:pic>
      <p:sp>
        <p:nvSpPr>
          <p:cNvPr id="286" name="Google Shape;286;p15"/>
          <p:cNvSpPr txBox="1">
            <a:spLocks noGrp="1"/>
          </p:cNvSpPr>
          <p:nvPr>
            <p:ph type="sldNum" idx="2"/>
          </p:nvPr>
        </p:nvSpPr>
        <p:spPr>
          <a:xfrm>
            <a:off x="813980" y="6537667"/>
            <a:ext cx="2405200" cy="156800"/>
          </a:xfrm>
          <a:prstGeom prst="rect">
            <a:avLst/>
          </a:prstGeom>
          <a:noFill/>
          <a:ln>
            <a:noFill/>
          </a:ln>
        </p:spPr>
        <p:txBody>
          <a:bodyPr spcFirstLastPara="1" wrap="square" lIns="0" tIns="0" rIns="0" bIns="0" anchor="b" anchorCtr="0">
            <a:noAutofit/>
          </a:bodyPr>
          <a:lstStyle>
            <a:lvl1pPr marL="0" marR="0" lvl="0" indent="0" algn="l" rtl="0">
              <a:lnSpc>
                <a:spcPct val="100000"/>
              </a:lnSpc>
              <a:spcBef>
                <a:spcPts val="0"/>
              </a:spcBef>
              <a:spcAft>
                <a:spcPts val="0"/>
              </a:spcAft>
              <a:buClr>
                <a:srgbClr val="000000"/>
              </a:buClr>
              <a:buSzPts val="600"/>
              <a:buFont typeface="Arial"/>
              <a:buNone/>
              <a:defRPr sz="800" b="0" i="0" u="none" strike="noStrike" cap="none">
                <a:solidFill>
                  <a:srgbClr val="FEF8F4"/>
                </a:solidFill>
                <a:latin typeface="Inter Light"/>
                <a:ea typeface="Inter Light"/>
                <a:cs typeface="Inter Light"/>
                <a:sym typeface="Inter Light"/>
              </a:defRPr>
            </a:lvl1pPr>
            <a:lvl2pPr marL="0" marR="0" lvl="1" indent="0" algn="l" rtl="0">
              <a:lnSpc>
                <a:spcPct val="100000"/>
              </a:lnSpc>
              <a:spcBef>
                <a:spcPts val="0"/>
              </a:spcBef>
              <a:spcAft>
                <a:spcPts val="0"/>
              </a:spcAft>
              <a:buClr>
                <a:srgbClr val="000000"/>
              </a:buClr>
              <a:buSzPts val="600"/>
              <a:buFont typeface="Arial"/>
              <a:buNone/>
              <a:defRPr sz="800" b="0" i="0" u="none" strike="noStrike" cap="none">
                <a:solidFill>
                  <a:srgbClr val="FEF8F4"/>
                </a:solidFill>
                <a:latin typeface="Inter Light"/>
                <a:ea typeface="Inter Light"/>
                <a:cs typeface="Inter Light"/>
                <a:sym typeface="Inter Light"/>
              </a:defRPr>
            </a:lvl2pPr>
            <a:lvl3pPr marL="0" marR="0" lvl="2" indent="0" algn="l" rtl="0">
              <a:lnSpc>
                <a:spcPct val="100000"/>
              </a:lnSpc>
              <a:spcBef>
                <a:spcPts val="0"/>
              </a:spcBef>
              <a:spcAft>
                <a:spcPts val="0"/>
              </a:spcAft>
              <a:buClr>
                <a:srgbClr val="000000"/>
              </a:buClr>
              <a:buSzPts val="600"/>
              <a:buFont typeface="Arial"/>
              <a:buNone/>
              <a:defRPr sz="800" b="0" i="0" u="none" strike="noStrike" cap="none">
                <a:solidFill>
                  <a:srgbClr val="FEF8F4"/>
                </a:solidFill>
                <a:latin typeface="Inter Light"/>
                <a:ea typeface="Inter Light"/>
                <a:cs typeface="Inter Light"/>
                <a:sym typeface="Inter Light"/>
              </a:defRPr>
            </a:lvl3pPr>
            <a:lvl4pPr marL="0" marR="0" lvl="3" indent="0" algn="l" rtl="0">
              <a:lnSpc>
                <a:spcPct val="100000"/>
              </a:lnSpc>
              <a:spcBef>
                <a:spcPts val="0"/>
              </a:spcBef>
              <a:spcAft>
                <a:spcPts val="0"/>
              </a:spcAft>
              <a:buClr>
                <a:srgbClr val="000000"/>
              </a:buClr>
              <a:buSzPts val="600"/>
              <a:buFont typeface="Arial"/>
              <a:buNone/>
              <a:defRPr sz="800" b="0" i="0" u="none" strike="noStrike" cap="none">
                <a:solidFill>
                  <a:srgbClr val="FEF8F4"/>
                </a:solidFill>
                <a:latin typeface="Inter Light"/>
                <a:ea typeface="Inter Light"/>
                <a:cs typeface="Inter Light"/>
                <a:sym typeface="Inter Light"/>
              </a:defRPr>
            </a:lvl4pPr>
            <a:lvl5pPr marL="0" marR="0" lvl="4" indent="0" algn="l" rtl="0">
              <a:lnSpc>
                <a:spcPct val="100000"/>
              </a:lnSpc>
              <a:spcBef>
                <a:spcPts val="0"/>
              </a:spcBef>
              <a:spcAft>
                <a:spcPts val="0"/>
              </a:spcAft>
              <a:buClr>
                <a:srgbClr val="000000"/>
              </a:buClr>
              <a:buSzPts val="600"/>
              <a:buFont typeface="Arial"/>
              <a:buNone/>
              <a:defRPr sz="800" b="0" i="0" u="none" strike="noStrike" cap="none">
                <a:solidFill>
                  <a:srgbClr val="FEF8F4"/>
                </a:solidFill>
                <a:latin typeface="Inter Light"/>
                <a:ea typeface="Inter Light"/>
                <a:cs typeface="Inter Light"/>
                <a:sym typeface="Inter Light"/>
              </a:defRPr>
            </a:lvl5pPr>
            <a:lvl6pPr marL="0" marR="0" lvl="5" indent="0" algn="l" rtl="0">
              <a:lnSpc>
                <a:spcPct val="100000"/>
              </a:lnSpc>
              <a:spcBef>
                <a:spcPts val="0"/>
              </a:spcBef>
              <a:spcAft>
                <a:spcPts val="0"/>
              </a:spcAft>
              <a:buClr>
                <a:srgbClr val="000000"/>
              </a:buClr>
              <a:buSzPts val="600"/>
              <a:buFont typeface="Arial"/>
              <a:buNone/>
              <a:defRPr sz="800" b="0" i="0" u="none" strike="noStrike" cap="none">
                <a:solidFill>
                  <a:srgbClr val="FEF8F4"/>
                </a:solidFill>
                <a:latin typeface="Inter Light"/>
                <a:ea typeface="Inter Light"/>
                <a:cs typeface="Inter Light"/>
                <a:sym typeface="Inter Light"/>
              </a:defRPr>
            </a:lvl6pPr>
            <a:lvl7pPr marL="0" marR="0" lvl="6" indent="0" algn="l" rtl="0">
              <a:lnSpc>
                <a:spcPct val="100000"/>
              </a:lnSpc>
              <a:spcBef>
                <a:spcPts val="0"/>
              </a:spcBef>
              <a:spcAft>
                <a:spcPts val="0"/>
              </a:spcAft>
              <a:buClr>
                <a:srgbClr val="000000"/>
              </a:buClr>
              <a:buSzPts val="600"/>
              <a:buFont typeface="Arial"/>
              <a:buNone/>
              <a:defRPr sz="800" b="0" i="0" u="none" strike="noStrike" cap="none">
                <a:solidFill>
                  <a:srgbClr val="FEF8F4"/>
                </a:solidFill>
                <a:latin typeface="Inter Light"/>
                <a:ea typeface="Inter Light"/>
                <a:cs typeface="Inter Light"/>
                <a:sym typeface="Inter Light"/>
              </a:defRPr>
            </a:lvl7pPr>
            <a:lvl8pPr marL="0" marR="0" lvl="7" indent="0" algn="l" rtl="0">
              <a:lnSpc>
                <a:spcPct val="100000"/>
              </a:lnSpc>
              <a:spcBef>
                <a:spcPts val="0"/>
              </a:spcBef>
              <a:spcAft>
                <a:spcPts val="0"/>
              </a:spcAft>
              <a:buClr>
                <a:srgbClr val="000000"/>
              </a:buClr>
              <a:buSzPts val="600"/>
              <a:buFont typeface="Arial"/>
              <a:buNone/>
              <a:defRPr sz="800" b="0" i="0" u="none" strike="noStrike" cap="none">
                <a:solidFill>
                  <a:srgbClr val="FEF8F4"/>
                </a:solidFill>
                <a:latin typeface="Inter Light"/>
                <a:ea typeface="Inter Light"/>
                <a:cs typeface="Inter Light"/>
                <a:sym typeface="Inter Light"/>
              </a:defRPr>
            </a:lvl8pPr>
            <a:lvl9pPr marL="0" marR="0" lvl="8" indent="0" algn="l" rtl="0">
              <a:lnSpc>
                <a:spcPct val="100000"/>
              </a:lnSpc>
              <a:spcBef>
                <a:spcPts val="0"/>
              </a:spcBef>
              <a:spcAft>
                <a:spcPts val="0"/>
              </a:spcAft>
              <a:buClr>
                <a:srgbClr val="000000"/>
              </a:buClr>
              <a:buSzPts val="600"/>
              <a:buFont typeface="Arial"/>
              <a:buNone/>
              <a:defRPr sz="800" b="0" i="0" u="none" strike="noStrike" cap="none">
                <a:solidFill>
                  <a:srgbClr val="FEF8F4"/>
                </a:solidFill>
                <a:latin typeface="Inter Light"/>
                <a:ea typeface="Inter Light"/>
                <a:cs typeface="Inter Light"/>
                <a:sym typeface="Inter Light"/>
              </a:defRPr>
            </a:lvl9pPr>
          </a:lstStyle>
          <a:p>
            <a:r>
              <a:rPr lang="en-GB"/>
              <a:t>Confidential © 2021 Koa Health</a:t>
            </a:r>
          </a:p>
        </p:txBody>
      </p:sp>
    </p:spTree>
    <p:extLst>
      <p:ext uri="{BB962C8B-B14F-4D97-AF65-F5344CB8AC3E}">
        <p14:creationId xmlns:p14="http://schemas.microsoft.com/office/powerpoint/2010/main" val="113647505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3. Chapter 1">
  <p:cSld name="3. Chapter 1">
    <p:bg>
      <p:bgPr>
        <a:solidFill>
          <a:srgbClr val="8DC6EE"/>
        </a:solidFill>
        <a:effectLst/>
      </p:bgPr>
    </p:bg>
    <p:spTree>
      <p:nvGrpSpPr>
        <p:cNvPr id="1" name="Shape 287"/>
        <p:cNvGrpSpPr/>
        <p:nvPr/>
      </p:nvGrpSpPr>
      <p:grpSpPr>
        <a:xfrm>
          <a:off x="0" y="0"/>
          <a:ext cx="0" cy="0"/>
          <a:chOff x="0" y="0"/>
          <a:chExt cx="0" cy="0"/>
        </a:xfrm>
      </p:grpSpPr>
      <p:pic>
        <p:nvPicPr>
          <p:cNvPr id="288" name="Google Shape;288;p16"/>
          <p:cNvPicPr preferRelativeResize="0"/>
          <p:nvPr/>
        </p:nvPicPr>
        <p:blipFill rotWithShape="1">
          <a:blip r:embed="rId2">
            <a:alphaModFix/>
          </a:blip>
          <a:srcRect/>
          <a:stretch/>
        </p:blipFill>
        <p:spPr>
          <a:xfrm>
            <a:off x="618400" y="5942552"/>
            <a:ext cx="432000" cy="435433"/>
          </a:xfrm>
          <a:prstGeom prst="rect">
            <a:avLst/>
          </a:prstGeom>
          <a:noFill/>
          <a:ln>
            <a:noFill/>
          </a:ln>
        </p:spPr>
      </p:pic>
      <p:sp>
        <p:nvSpPr>
          <p:cNvPr id="289" name="Google Shape;289;p16"/>
          <p:cNvSpPr txBox="1">
            <a:spLocks noGrp="1"/>
          </p:cNvSpPr>
          <p:nvPr>
            <p:ph type="ctrTitle"/>
          </p:nvPr>
        </p:nvSpPr>
        <p:spPr>
          <a:xfrm>
            <a:off x="619919" y="463568"/>
            <a:ext cx="5911200" cy="4280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rgbClr val="302625"/>
              </a:buClr>
              <a:buSzPts val="700"/>
              <a:buFont typeface="Inter Light"/>
              <a:buChar char="●"/>
              <a:defRPr sz="933" b="0" i="0" u="none" strike="noStrike" cap="none">
                <a:solidFill>
                  <a:srgbClr val="302625"/>
                </a:solidFill>
                <a:latin typeface="Inter Light"/>
                <a:ea typeface="Inter Light"/>
                <a:cs typeface="Inter Light"/>
                <a:sym typeface="Inter Light"/>
              </a:defRPr>
            </a:lvl1pPr>
            <a:lvl2pPr marR="0" lvl="1" algn="l" rtl="0">
              <a:lnSpc>
                <a:spcPct val="100000"/>
              </a:lnSpc>
              <a:spcBef>
                <a:spcPts val="0"/>
              </a:spcBef>
              <a:spcAft>
                <a:spcPts val="0"/>
              </a:spcAft>
              <a:buClr>
                <a:srgbClr val="302625"/>
              </a:buClr>
              <a:buSzPts val="700"/>
              <a:buFont typeface="Inter Light"/>
              <a:buChar char="○"/>
              <a:defRPr sz="933" b="0" i="0" u="none" strike="noStrike" cap="none">
                <a:solidFill>
                  <a:srgbClr val="302625"/>
                </a:solidFill>
                <a:latin typeface="Inter Light"/>
                <a:ea typeface="Inter Light"/>
                <a:cs typeface="Inter Light"/>
                <a:sym typeface="Inter Light"/>
              </a:defRPr>
            </a:lvl2pPr>
            <a:lvl3pPr marR="0" lvl="2" algn="l" rtl="0">
              <a:lnSpc>
                <a:spcPct val="100000"/>
              </a:lnSpc>
              <a:spcBef>
                <a:spcPts val="0"/>
              </a:spcBef>
              <a:spcAft>
                <a:spcPts val="0"/>
              </a:spcAft>
              <a:buClr>
                <a:srgbClr val="302625"/>
              </a:buClr>
              <a:buSzPts val="700"/>
              <a:buFont typeface="Inter Light"/>
              <a:buChar char="■"/>
              <a:defRPr sz="933" b="0" i="0" u="none" strike="noStrike" cap="none">
                <a:solidFill>
                  <a:srgbClr val="302625"/>
                </a:solidFill>
                <a:latin typeface="Inter Light"/>
                <a:ea typeface="Inter Light"/>
                <a:cs typeface="Inter Light"/>
                <a:sym typeface="Inter Light"/>
              </a:defRPr>
            </a:lvl3pPr>
            <a:lvl4pPr marR="0" lvl="3" algn="l" rtl="0">
              <a:lnSpc>
                <a:spcPct val="100000"/>
              </a:lnSpc>
              <a:spcBef>
                <a:spcPts val="0"/>
              </a:spcBef>
              <a:spcAft>
                <a:spcPts val="0"/>
              </a:spcAft>
              <a:buClr>
                <a:srgbClr val="302625"/>
              </a:buClr>
              <a:buSzPts val="700"/>
              <a:buFont typeface="Inter Light"/>
              <a:buChar char="●"/>
              <a:defRPr sz="933" b="0" i="0" u="none" strike="noStrike" cap="none">
                <a:solidFill>
                  <a:srgbClr val="302625"/>
                </a:solidFill>
                <a:latin typeface="Inter Light"/>
                <a:ea typeface="Inter Light"/>
                <a:cs typeface="Inter Light"/>
                <a:sym typeface="Inter Light"/>
              </a:defRPr>
            </a:lvl4pPr>
            <a:lvl5pPr marR="0" lvl="4" algn="l" rtl="0">
              <a:lnSpc>
                <a:spcPct val="100000"/>
              </a:lnSpc>
              <a:spcBef>
                <a:spcPts val="0"/>
              </a:spcBef>
              <a:spcAft>
                <a:spcPts val="0"/>
              </a:spcAft>
              <a:buClr>
                <a:srgbClr val="302625"/>
              </a:buClr>
              <a:buSzPts val="700"/>
              <a:buFont typeface="Inter Light"/>
              <a:buChar char="○"/>
              <a:defRPr sz="933" b="0" i="0" u="none" strike="noStrike" cap="none">
                <a:solidFill>
                  <a:srgbClr val="302625"/>
                </a:solidFill>
                <a:latin typeface="Inter Light"/>
                <a:ea typeface="Inter Light"/>
                <a:cs typeface="Inter Light"/>
                <a:sym typeface="Inter Light"/>
              </a:defRPr>
            </a:lvl5pPr>
            <a:lvl6pPr marR="0" lvl="5" algn="l" rtl="0">
              <a:lnSpc>
                <a:spcPct val="100000"/>
              </a:lnSpc>
              <a:spcBef>
                <a:spcPts val="0"/>
              </a:spcBef>
              <a:spcAft>
                <a:spcPts val="0"/>
              </a:spcAft>
              <a:buClr>
                <a:srgbClr val="302625"/>
              </a:buClr>
              <a:buSzPts val="700"/>
              <a:buFont typeface="Inter Light"/>
              <a:buChar char="■"/>
              <a:defRPr sz="933" b="0" i="0" u="none" strike="noStrike" cap="none">
                <a:solidFill>
                  <a:srgbClr val="302625"/>
                </a:solidFill>
                <a:latin typeface="Inter Light"/>
                <a:ea typeface="Inter Light"/>
                <a:cs typeface="Inter Light"/>
                <a:sym typeface="Inter Light"/>
              </a:defRPr>
            </a:lvl6pPr>
            <a:lvl7pPr marR="0" lvl="6" algn="l" rtl="0">
              <a:lnSpc>
                <a:spcPct val="100000"/>
              </a:lnSpc>
              <a:spcBef>
                <a:spcPts val="0"/>
              </a:spcBef>
              <a:spcAft>
                <a:spcPts val="0"/>
              </a:spcAft>
              <a:buClr>
                <a:srgbClr val="302625"/>
              </a:buClr>
              <a:buSzPts val="700"/>
              <a:buFont typeface="Inter Light"/>
              <a:buChar char="●"/>
              <a:defRPr sz="933" b="0" i="0" u="none" strike="noStrike" cap="none">
                <a:solidFill>
                  <a:srgbClr val="302625"/>
                </a:solidFill>
                <a:latin typeface="Inter Light"/>
                <a:ea typeface="Inter Light"/>
                <a:cs typeface="Inter Light"/>
                <a:sym typeface="Inter Light"/>
              </a:defRPr>
            </a:lvl7pPr>
            <a:lvl8pPr marR="0" lvl="7" algn="l" rtl="0">
              <a:lnSpc>
                <a:spcPct val="100000"/>
              </a:lnSpc>
              <a:spcBef>
                <a:spcPts val="0"/>
              </a:spcBef>
              <a:spcAft>
                <a:spcPts val="0"/>
              </a:spcAft>
              <a:buClr>
                <a:srgbClr val="302625"/>
              </a:buClr>
              <a:buSzPts val="700"/>
              <a:buFont typeface="Inter Light"/>
              <a:buChar char="○"/>
              <a:defRPr sz="933" b="0" i="0" u="none" strike="noStrike" cap="none">
                <a:solidFill>
                  <a:srgbClr val="302625"/>
                </a:solidFill>
                <a:latin typeface="Inter Light"/>
                <a:ea typeface="Inter Light"/>
                <a:cs typeface="Inter Light"/>
                <a:sym typeface="Inter Light"/>
              </a:defRPr>
            </a:lvl8pPr>
            <a:lvl9pPr marR="0" lvl="8" algn="l" rtl="0">
              <a:lnSpc>
                <a:spcPct val="100000"/>
              </a:lnSpc>
              <a:spcBef>
                <a:spcPts val="0"/>
              </a:spcBef>
              <a:spcAft>
                <a:spcPts val="0"/>
              </a:spcAft>
              <a:buClr>
                <a:srgbClr val="302625"/>
              </a:buClr>
              <a:buSzPts val="700"/>
              <a:buFont typeface="Inter Light"/>
              <a:buChar char="■"/>
              <a:defRPr sz="933" b="0" i="0" u="none" strike="noStrike" cap="none">
                <a:solidFill>
                  <a:srgbClr val="302625"/>
                </a:solidFill>
                <a:latin typeface="Inter Light"/>
                <a:ea typeface="Inter Light"/>
                <a:cs typeface="Inter Light"/>
                <a:sym typeface="Inter Light"/>
              </a:defRPr>
            </a:lvl9pPr>
          </a:lstStyle>
          <a:p>
            <a:endParaRPr/>
          </a:p>
        </p:txBody>
      </p:sp>
      <p:sp>
        <p:nvSpPr>
          <p:cNvPr id="290" name="Google Shape;290;p16"/>
          <p:cNvSpPr txBox="1">
            <a:spLocks noGrp="1"/>
          </p:cNvSpPr>
          <p:nvPr>
            <p:ph type="ctrTitle" idx="2"/>
          </p:nvPr>
        </p:nvSpPr>
        <p:spPr>
          <a:xfrm>
            <a:off x="619919" y="1215885"/>
            <a:ext cx="11360800" cy="362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rgbClr val="FEF8F4"/>
              </a:buClr>
              <a:buSzPts val="1000"/>
              <a:buFont typeface="Inter"/>
              <a:buChar char="●"/>
              <a:defRPr sz="1333" b="0" i="0" u="none" strike="noStrike" cap="none">
                <a:solidFill>
                  <a:srgbClr val="FEF8F4"/>
                </a:solidFill>
                <a:latin typeface="Inter"/>
                <a:ea typeface="Inter"/>
                <a:cs typeface="Inter"/>
                <a:sym typeface="Inter"/>
              </a:defRPr>
            </a:lvl1pPr>
            <a:lvl2pPr marR="0" lvl="1" algn="l" rtl="0">
              <a:lnSpc>
                <a:spcPct val="100000"/>
              </a:lnSpc>
              <a:spcBef>
                <a:spcPts val="0"/>
              </a:spcBef>
              <a:spcAft>
                <a:spcPts val="0"/>
              </a:spcAft>
              <a:buClr>
                <a:srgbClr val="FEF8F4"/>
              </a:buClr>
              <a:buSzPts val="1000"/>
              <a:buFont typeface="Inter"/>
              <a:buChar char="○"/>
              <a:defRPr sz="1333" b="0" i="0" u="none" strike="noStrike" cap="none">
                <a:solidFill>
                  <a:srgbClr val="FEF8F4"/>
                </a:solidFill>
                <a:latin typeface="Inter"/>
                <a:ea typeface="Inter"/>
                <a:cs typeface="Inter"/>
                <a:sym typeface="Inter"/>
              </a:defRPr>
            </a:lvl2pPr>
            <a:lvl3pPr marR="0" lvl="2" algn="l" rtl="0">
              <a:lnSpc>
                <a:spcPct val="100000"/>
              </a:lnSpc>
              <a:spcBef>
                <a:spcPts val="0"/>
              </a:spcBef>
              <a:spcAft>
                <a:spcPts val="0"/>
              </a:spcAft>
              <a:buClr>
                <a:srgbClr val="FEF8F4"/>
              </a:buClr>
              <a:buSzPts val="1000"/>
              <a:buFont typeface="Inter"/>
              <a:buChar char="■"/>
              <a:defRPr sz="1333" b="0" i="0" u="none" strike="noStrike" cap="none">
                <a:solidFill>
                  <a:srgbClr val="FEF8F4"/>
                </a:solidFill>
                <a:latin typeface="Inter"/>
                <a:ea typeface="Inter"/>
                <a:cs typeface="Inter"/>
                <a:sym typeface="Inter"/>
              </a:defRPr>
            </a:lvl3pPr>
            <a:lvl4pPr marR="0" lvl="3" algn="l" rtl="0">
              <a:lnSpc>
                <a:spcPct val="100000"/>
              </a:lnSpc>
              <a:spcBef>
                <a:spcPts val="0"/>
              </a:spcBef>
              <a:spcAft>
                <a:spcPts val="0"/>
              </a:spcAft>
              <a:buClr>
                <a:srgbClr val="FEF8F4"/>
              </a:buClr>
              <a:buSzPts val="1000"/>
              <a:buFont typeface="Inter"/>
              <a:buChar char="●"/>
              <a:defRPr sz="1333" b="0" i="0" u="none" strike="noStrike" cap="none">
                <a:solidFill>
                  <a:srgbClr val="FEF8F4"/>
                </a:solidFill>
                <a:latin typeface="Inter"/>
                <a:ea typeface="Inter"/>
                <a:cs typeface="Inter"/>
                <a:sym typeface="Inter"/>
              </a:defRPr>
            </a:lvl4pPr>
            <a:lvl5pPr marR="0" lvl="4" algn="l" rtl="0">
              <a:lnSpc>
                <a:spcPct val="100000"/>
              </a:lnSpc>
              <a:spcBef>
                <a:spcPts val="0"/>
              </a:spcBef>
              <a:spcAft>
                <a:spcPts val="0"/>
              </a:spcAft>
              <a:buClr>
                <a:srgbClr val="FEF8F4"/>
              </a:buClr>
              <a:buSzPts val="1000"/>
              <a:buFont typeface="Inter"/>
              <a:buChar char="○"/>
              <a:defRPr sz="1333" b="0" i="0" u="none" strike="noStrike" cap="none">
                <a:solidFill>
                  <a:srgbClr val="FEF8F4"/>
                </a:solidFill>
                <a:latin typeface="Inter"/>
                <a:ea typeface="Inter"/>
                <a:cs typeface="Inter"/>
                <a:sym typeface="Inter"/>
              </a:defRPr>
            </a:lvl5pPr>
            <a:lvl6pPr marR="0" lvl="5" algn="l" rtl="0">
              <a:lnSpc>
                <a:spcPct val="100000"/>
              </a:lnSpc>
              <a:spcBef>
                <a:spcPts val="0"/>
              </a:spcBef>
              <a:spcAft>
                <a:spcPts val="0"/>
              </a:spcAft>
              <a:buClr>
                <a:srgbClr val="FEF8F4"/>
              </a:buClr>
              <a:buSzPts val="1000"/>
              <a:buFont typeface="Inter"/>
              <a:buChar char="■"/>
              <a:defRPr sz="1333" b="0" i="0" u="none" strike="noStrike" cap="none">
                <a:solidFill>
                  <a:srgbClr val="FEF8F4"/>
                </a:solidFill>
                <a:latin typeface="Inter"/>
                <a:ea typeface="Inter"/>
                <a:cs typeface="Inter"/>
                <a:sym typeface="Inter"/>
              </a:defRPr>
            </a:lvl6pPr>
            <a:lvl7pPr marR="0" lvl="6" algn="l" rtl="0">
              <a:lnSpc>
                <a:spcPct val="100000"/>
              </a:lnSpc>
              <a:spcBef>
                <a:spcPts val="0"/>
              </a:spcBef>
              <a:spcAft>
                <a:spcPts val="0"/>
              </a:spcAft>
              <a:buClr>
                <a:srgbClr val="FEF8F4"/>
              </a:buClr>
              <a:buSzPts val="1000"/>
              <a:buFont typeface="Inter"/>
              <a:buChar char="●"/>
              <a:defRPr sz="1333" b="0" i="0" u="none" strike="noStrike" cap="none">
                <a:solidFill>
                  <a:srgbClr val="FEF8F4"/>
                </a:solidFill>
                <a:latin typeface="Inter"/>
                <a:ea typeface="Inter"/>
                <a:cs typeface="Inter"/>
                <a:sym typeface="Inter"/>
              </a:defRPr>
            </a:lvl7pPr>
            <a:lvl8pPr marR="0" lvl="7" algn="l" rtl="0">
              <a:lnSpc>
                <a:spcPct val="100000"/>
              </a:lnSpc>
              <a:spcBef>
                <a:spcPts val="0"/>
              </a:spcBef>
              <a:spcAft>
                <a:spcPts val="0"/>
              </a:spcAft>
              <a:buClr>
                <a:srgbClr val="FEF8F4"/>
              </a:buClr>
              <a:buSzPts val="1000"/>
              <a:buFont typeface="Inter"/>
              <a:buChar char="○"/>
              <a:defRPr sz="1333" b="0" i="0" u="none" strike="noStrike" cap="none">
                <a:solidFill>
                  <a:srgbClr val="FEF8F4"/>
                </a:solidFill>
                <a:latin typeface="Inter"/>
                <a:ea typeface="Inter"/>
                <a:cs typeface="Inter"/>
                <a:sym typeface="Inter"/>
              </a:defRPr>
            </a:lvl8pPr>
            <a:lvl9pPr marR="0" lvl="8" algn="l" rtl="0">
              <a:lnSpc>
                <a:spcPct val="100000"/>
              </a:lnSpc>
              <a:spcBef>
                <a:spcPts val="0"/>
              </a:spcBef>
              <a:spcAft>
                <a:spcPts val="0"/>
              </a:spcAft>
              <a:buClr>
                <a:srgbClr val="FEF8F4"/>
              </a:buClr>
              <a:buSzPts val="1000"/>
              <a:buFont typeface="Inter"/>
              <a:buChar char="■"/>
              <a:defRPr sz="1333" b="0" i="0" u="none" strike="noStrike" cap="none">
                <a:solidFill>
                  <a:srgbClr val="FEF8F4"/>
                </a:solidFill>
                <a:latin typeface="Inter"/>
                <a:ea typeface="Inter"/>
                <a:cs typeface="Inter"/>
                <a:sym typeface="Inter"/>
              </a:defRPr>
            </a:lvl9pPr>
          </a:lstStyle>
          <a:p>
            <a:endParaRPr/>
          </a:p>
        </p:txBody>
      </p:sp>
      <p:sp>
        <p:nvSpPr>
          <p:cNvPr id="291" name="Google Shape;291;p16"/>
          <p:cNvSpPr txBox="1">
            <a:spLocks noGrp="1"/>
          </p:cNvSpPr>
          <p:nvPr>
            <p:ph type="ctrTitle" idx="3"/>
          </p:nvPr>
        </p:nvSpPr>
        <p:spPr>
          <a:xfrm>
            <a:off x="619933" y="1733433"/>
            <a:ext cx="6720000" cy="33992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rgbClr val="302625"/>
              </a:buClr>
              <a:buSzPts val="1400"/>
              <a:buFont typeface="Inter Medium"/>
              <a:buChar char="●"/>
              <a:defRPr sz="1867" b="0" i="0" u="none" strike="noStrike" cap="none">
                <a:solidFill>
                  <a:srgbClr val="302625"/>
                </a:solidFill>
                <a:latin typeface="Inter Medium"/>
                <a:ea typeface="Inter Medium"/>
                <a:cs typeface="Inter Medium"/>
                <a:sym typeface="Inter Medium"/>
              </a:defRPr>
            </a:lvl1pPr>
            <a:lvl2pPr marR="0" lvl="1" algn="l" rtl="0">
              <a:lnSpc>
                <a:spcPct val="100000"/>
              </a:lnSpc>
              <a:spcBef>
                <a:spcPts val="0"/>
              </a:spcBef>
              <a:spcAft>
                <a:spcPts val="0"/>
              </a:spcAft>
              <a:buClr>
                <a:srgbClr val="302625"/>
              </a:buClr>
              <a:buSzPts val="1400"/>
              <a:buFont typeface="Inter Medium"/>
              <a:buChar char="○"/>
              <a:defRPr sz="1867" b="0" i="0" u="none" strike="noStrike" cap="none">
                <a:solidFill>
                  <a:srgbClr val="302625"/>
                </a:solidFill>
                <a:latin typeface="Inter Medium"/>
                <a:ea typeface="Inter Medium"/>
                <a:cs typeface="Inter Medium"/>
                <a:sym typeface="Inter Medium"/>
              </a:defRPr>
            </a:lvl2pPr>
            <a:lvl3pPr marR="0" lvl="2" algn="l" rtl="0">
              <a:lnSpc>
                <a:spcPct val="100000"/>
              </a:lnSpc>
              <a:spcBef>
                <a:spcPts val="0"/>
              </a:spcBef>
              <a:spcAft>
                <a:spcPts val="0"/>
              </a:spcAft>
              <a:buClr>
                <a:srgbClr val="302625"/>
              </a:buClr>
              <a:buSzPts val="1400"/>
              <a:buFont typeface="Inter Medium"/>
              <a:buChar char="■"/>
              <a:defRPr sz="1867" b="0" i="0" u="none" strike="noStrike" cap="none">
                <a:solidFill>
                  <a:srgbClr val="302625"/>
                </a:solidFill>
                <a:latin typeface="Inter Medium"/>
                <a:ea typeface="Inter Medium"/>
                <a:cs typeface="Inter Medium"/>
                <a:sym typeface="Inter Medium"/>
              </a:defRPr>
            </a:lvl3pPr>
            <a:lvl4pPr marR="0" lvl="3" algn="l" rtl="0">
              <a:lnSpc>
                <a:spcPct val="100000"/>
              </a:lnSpc>
              <a:spcBef>
                <a:spcPts val="0"/>
              </a:spcBef>
              <a:spcAft>
                <a:spcPts val="0"/>
              </a:spcAft>
              <a:buClr>
                <a:srgbClr val="302625"/>
              </a:buClr>
              <a:buSzPts val="1400"/>
              <a:buFont typeface="Inter Medium"/>
              <a:buChar char="●"/>
              <a:defRPr sz="1867" b="0" i="0" u="none" strike="noStrike" cap="none">
                <a:solidFill>
                  <a:srgbClr val="302625"/>
                </a:solidFill>
                <a:latin typeface="Inter Medium"/>
                <a:ea typeface="Inter Medium"/>
                <a:cs typeface="Inter Medium"/>
                <a:sym typeface="Inter Medium"/>
              </a:defRPr>
            </a:lvl4pPr>
            <a:lvl5pPr marR="0" lvl="4" algn="l" rtl="0">
              <a:lnSpc>
                <a:spcPct val="100000"/>
              </a:lnSpc>
              <a:spcBef>
                <a:spcPts val="0"/>
              </a:spcBef>
              <a:spcAft>
                <a:spcPts val="0"/>
              </a:spcAft>
              <a:buClr>
                <a:srgbClr val="302625"/>
              </a:buClr>
              <a:buSzPts val="1400"/>
              <a:buFont typeface="Inter Medium"/>
              <a:buChar char="○"/>
              <a:defRPr sz="1867" b="0" i="0" u="none" strike="noStrike" cap="none">
                <a:solidFill>
                  <a:srgbClr val="302625"/>
                </a:solidFill>
                <a:latin typeface="Inter Medium"/>
                <a:ea typeface="Inter Medium"/>
                <a:cs typeface="Inter Medium"/>
                <a:sym typeface="Inter Medium"/>
              </a:defRPr>
            </a:lvl5pPr>
            <a:lvl6pPr marR="0" lvl="5" algn="l" rtl="0">
              <a:lnSpc>
                <a:spcPct val="100000"/>
              </a:lnSpc>
              <a:spcBef>
                <a:spcPts val="0"/>
              </a:spcBef>
              <a:spcAft>
                <a:spcPts val="0"/>
              </a:spcAft>
              <a:buClr>
                <a:srgbClr val="302625"/>
              </a:buClr>
              <a:buSzPts val="1400"/>
              <a:buFont typeface="Inter Medium"/>
              <a:buChar char="■"/>
              <a:defRPr sz="1867" b="0" i="0" u="none" strike="noStrike" cap="none">
                <a:solidFill>
                  <a:srgbClr val="302625"/>
                </a:solidFill>
                <a:latin typeface="Inter Medium"/>
                <a:ea typeface="Inter Medium"/>
                <a:cs typeface="Inter Medium"/>
                <a:sym typeface="Inter Medium"/>
              </a:defRPr>
            </a:lvl6pPr>
            <a:lvl7pPr marR="0" lvl="6" algn="l" rtl="0">
              <a:lnSpc>
                <a:spcPct val="100000"/>
              </a:lnSpc>
              <a:spcBef>
                <a:spcPts val="0"/>
              </a:spcBef>
              <a:spcAft>
                <a:spcPts val="0"/>
              </a:spcAft>
              <a:buClr>
                <a:srgbClr val="302625"/>
              </a:buClr>
              <a:buSzPts val="1400"/>
              <a:buFont typeface="Inter Medium"/>
              <a:buChar char="●"/>
              <a:defRPr sz="1867" b="0" i="0" u="none" strike="noStrike" cap="none">
                <a:solidFill>
                  <a:srgbClr val="302625"/>
                </a:solidFill>
                <a:latin typeface="Inter Medium"/>
                <a:ea typeface="Inter Medium"/>
                <a:cs typeface="Inter Medium"/>
                <a:sym typeface="Inter Medium"/>
              </a:defRPr>
            </a:lvl7pPr>
            <a:lvl8pPr marR="0" lvl="7" algn="l" rtl="0">
              <a:lnSpc>
                <a:spcPct val="100000"/>
              </a:lnSpc>
              <a:spcBef>
                <a:spcPts val="0"/>
              </a:spcBef>
              <a:spcAft>
                <a:spcPts val="0"/>
              </a:spcAft>
              <a:buClr>
                <a:srgbClr val="302625"/>
              </a:buClr>
              <a:buSzPts val="1400"/>
              <a:buFont typeface="Inter Medium"/>
              <a:buChar char="○"/>
              <a:defRPr sz="1867" b="0" i="0" u="none" strike="noStrike" cap="none">
                <a:solidFill>
                  <a:srgbClr val="302625"/>
                </a:solidFill>
                <a:latin typeface="Inter Medium"/>
                <a:ea typeface="Inter Medium"/>
                <a:cs typeface="Inter Medium"/>
                <a:sym typeface="Inter Medium"/>
              </a:defRPr>
            </a:lvl8pPr>
            <a:lvl9pPr marR="0" lvl="8" algn="l" rtl="0">
              <a:lnSpc>
                <a:spcPct val="100000"/>
              </a:lnSpc>
              <a:spcBef>
                <a:spcPts val="0"/>
              </a:spcBef>
              <a:spcAft>
                <a:spcPts val="0"/>
              </a:spcAft>
              <a:buClr>
                <a:srgbClr val="302625"/>
              </a:buClr>
              <a:buSzPts val="1400"/>
              <a:buFont typeface="Inter Medium"/>
              <a:buChar char="■"/>
              <a:defRPr sz="1867" b="0" i="0" u="none" strike="noStrike" cap="none">
                <a:solidFill>
                  <a:srgbClr val="302625"/>
                </a:solidFill>
                <a:latin typeface="Inter Medium"/>
                <a:ea typeface="Inter Medium"/>
                <a:cs typeface="Inter Medium"/>
                <a:sym typeface="Inter Medium"/>
              </a:defRPr>
            </a:lvl9pPr>
          </a:lstStyle>
          <a:p>
            <a:endParaRPr/>
          </a:p>
        </p:txBody>
      </p:sp>
      <p:sp>
        <p:nvSpPr>
          <p:cNvPr id="292" name="Google Shape;292;p16"/>
          <p:cNvSpPr txBox="1">
            <a:spLocks noGrp="1"/>
          </p:cNvSpPr>
          <p:nvPr>
            <p:ph type="sldNum" idx="12"/>
          </p:nvPr>
        </p:nvSpPr>
        <p:spPr>
          <a:xfrm>
            <a:off x="11225448" y="6169660"/>
            <a:ext cx="731600" cy="5248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1pPr>
            <a:lvl2pPr marL="0" marR="0" lvl="1"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2pPr>
            <a:lvl3pPr marL="0" marR="0" lvl="2"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3pPr>
            <a:lvl4pPr marL="0" marR="0" lvl="3"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4pPr>
            <a:lvl5pPr marL="0" marR="0" lvl="4"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5pPr>
            <a:lvl6pPr marL="0" marR="0" lvl="5"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6pPr>
            <a:lvl7pPr marL="0" marR="0" lvl="6"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7pPr>
            <a:lvl8pPr marL="0" marR="0" lvl="7"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8pPr>
            <a:lvl9pPr marL="0" marR="0" lvl="8"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2021482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3. Chapter 2">
  <p:cSld name="3. Chapter 2">
    <p:bg>
      <p:bgPr>
        <a:solidFill>
          <a:srgbClr val="F25D44"/>
        </a:solidFill>
        <a:effectLst/>
      </p:bgPr>
    </p:bg>
    <p:spTree>
      <p:nvGrpSpPr>
        <p:cNvPr id="1" name="Shape 293"/>
        <p:cNvGrpSpPr/>
        <p:nvPr/>
      </p:nvGrpSpPr>
      <p:grpSpPr>
        <a:xfrm>
          <a:off x="0" y="0"/>
          <a:ext cx="0" cy="0"/>
          <a:chOff x="0" y="0"/>
          <a:chExt cx="0" cy="0"/>
        </a:xfrm>
      </p:grpSpPr>
      <p:pic>
        <p:nvPicPr>
          <p:cNvPr id="294" name="Google Shape;294;p17"/>
          <p:cNvPicPr preferRelativeResize="0"/>
          <p:nvPr/>
        </p:nvPicPr>
        <p:blipFill rotWithShape="1">
          <a:blip r:embed="rId2">
            <a:alphaModFix/>
          </a:blip>
          <a:srcRect/>
          <a:stretch/>
        </p:blipFill>
        <p:spPr>
          <a:xfrm>
            <a:off x="618400" y="5942552"/>
            <a:ext cx="432000" cy="435433"/>
          </a:xfrm>
          <a:prstGeom prst="rect">
            <a:avLst/>
          </a:prstGeom>
          <a:noFill/>
          <a:ln>
            <a:noFill/>
          </a:ln>
        </p:spPr>
      </p:pic>
      <p:sp>
        <p:nvSpPr>
          <p:cNvPr id="295" name="Google Shape;295;p17"/>
          <p:cNvSpPr txBox="1">
            <a:spLocks noGrp="1"/>
          </p:cNvSpPr>
          <p:nvPr>
            <p:ph type="ctrTitle"/>
          </p:nvPr>
        </p:nvSpPr>
        <p:spPr>
          <a:xfrm>
            <a:off x="619919" y="463568"/>
            <a:ext cx="5911200" cy="4280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rgbClr val="302625"/>
              </a:buClr>
              <a:buSzPts val="700"/>
              <a:buFont typeface="Inter Light"/>
              <a:buChar char="●"/>
              <a:defRPr sz="933" b="0" i="0" u="none" strike="noStrike" cap="none">
                <a:solidFill>
                  <a:srgbClr val="302625"/>
                </a:solidFill>
                <a:latin typeface="Inter Light"/>
                <a:ea typeface="Inter Light"/>
                <a:cs typeface="Inter Light"/>
                <a:sym typeface="Inter Light"/>
              </a:defRPr>
            </a:lvl1pPr>
            <a:lvl2pPr marR="0" lvl="1" algn="l" rtl="0">
              <a:lnSpc>
                <a:spcPct val="100000"/>
              </a:lnSpc>
              <a:spcBef>
                <a:spcPts val="0"/>
              </a:spcBef>
              <a:spcAft>
                <a:spcPts val="0"/>
              </a:spcAft>
              <a:buClr>
                <a:srgbClr val="302625"/>
              </a:buClr>
              <a:buSzPts val="700"/>
              <a:buFont typeface="Inter Light"/>
              <a:buChar char="○"/>
              <a:defRPr sz="933" b="0" i="0" u="none" strike="noStrike" cap="none">
                <a:solidFill>
                  <a:srgbClr val="302625"/>
                </a:solidFill>
                <a:latin typeface="Inter Light"/>
                <a:ea typeface="Inter Light"/>
                <a:cs typeface="Inter Light"/>
                <a:sym typeface="Inter Light"/>
              </a:defRPr>
            </a:lvl2pPr>
            <a:lvl3pPr marR="0" lvl="2" algn="l" rtl="0">
              <a:lnSpc>
                <a:spcPct val="100000"/>
              </a:lnSpc>
              <a:spcBef>
                <a:spcPts val="0"/>
              </a:spcBef>
              <a:spcAft>
                <a:spcPts val="0"/>
              </a:spcAft>
              <a:buClr>
                <a:srgbClr val="302625"/>
              </a:buClr>
              <a:buSzPts val="700"/>
              <a:buFont typeface="Inter Light"/>
              <a:buChar char="■"/>
              <a:defRPr sz="933" b="0" i="0" u="none" strike="noStrike" cap="none">
                <a:solidFill>
                  <a:srgbClr val="302625"/>
                </a:solidFill>
                <a:latin typeface="Inter Light"/>
                <a:ea typeface="Inter Light"/>
                <a:cs typeface="Inter Light"/>
                <a:sym typeface="Inter Light"/>
              </a:defRPr>
            </a:lvl3pPr>
            <a:lvl4pPr marR="0" lvl="3" algn="l" rtl="0">
              <a:lnSpc>
                <a:spcPct val="100000"/>
              </a:lnSpc>
              <a:spcBef>
                <a:spcPts val="0"/>
              </a:spcBef>
              <a:spcAft>
                <a:spcPts val="0"/>
              </a:spcAft>
              <a:buClr>
                <a:srgbClr val="302625"/>
              </a:buClr>
              <a:buSzPts val="700"/>
              <a:buFont typeface="Inter Light"/>
              <a:buChar char="●"/>
              <a:defRPr sz="933" b="0" i="0" u="none" strike="noStrike" cap="none">
                <a:solidFill>
                  <a:srgbClr val="302625"/>
                </a:solidFill>
                <a:latin typeface="Inter Light"/>
                <a:ea typeface="Inter Light"/>
                <a:cs typeface="Inter Light"/>
                <a:sym typeface="Inter Light"/>
              </a:defRPr>
            </a:lvl4pPr>
            <a:lvl5pPr marR="0" lvl="4" algn="l" rtl="0">
              <a:lnSpc>
                <a:spcPct val="100000"/>
              </a:lnSpc>
              <a:spcBef>
                <a:spcPts val="0"/>
              </a:spcBef>
              <a:spcAft>
                <a:spcPts val="0"/>
              </a:spcAft>
              <a:buClr>
                <a:srgbClr val="302625"/>
              </a:buClr>
              <a:buSzPts val="700"/>
              <a:buFont typeface="Inter Light"/>
              <a:buChar char="○"/>
              <a:defRPr sz="933" b="0" i="0" u="none" strike="noStrike" cap="none">
                <a:solidFill>
                  <a:srgbClr val="302625"/>
                </a:solidFill>
                <a:latin typeface="Inter Light"/>
                <a:ea typeface="Inter Light"/>
                <a:cs typeface="Inter Light"/>
                <a:sym typeface="Inter Light"/>
              </a:defRPr>
            </a:lvl5pPr>
            <a:lvl6pPr marR="0" lvl="5" algn="l" rtl="0">
              <a:lnSpc>
                <a:spcPct val="100000"/>
              </a:lnSpc>
              <a:spcBef>
                <a:spcPts val="0"/>
              </a:spcBef>
              <a:spcAft>
                <a:spcPts val="0"/>
              </a:spcAft>
              <a:buClr>
                <a:srgbClr val="302625"/>
              </a:buClr>
              <a:buSzPts val="700"/>
              <a:buFont typeface="Inter Light"/>
              <a:buChar char="■"/>
              <a:defRPr sz="933" b="0" i="0" u="none" strike="noStrike" cap="none">
                <a:solidFill>
                  <a:srgbClr val="302625"/>
                </a:solidFill>
                <a:latin typeface="Inter Light"/>
                <a:ea typeface="Inter Light"/>
                <a:cs typeface="Inter Light"/>
                <a:sym typeface="Inter Light"/>
              </a:defRPr>
            </a:lvl6pPr>
            <a:lvl7pPr marR="0" lvl="6" algn="l" rtl="0">
              <a:lnSpc>
                <a:spcPct val="100000"/>
              </a:lnSpc>
              <a:spcBef>
                <a:spcPts val="0"/>
              </a:spcBef>
              <a:spcAft>
                <a:spcPts val="0"/>
              </a:spcAft>
              <a:buClr>
                <a:srgbClr val="302625"/>
              </a:buClr>
              <a:buSzPts val="700"/>
              <a:buFont typeface="Inter Light"/>
              <a:buChar char="●"/>
              <a:defRPr sz="933" b="0" i="0" u="none" strike="noStrike" cap="none">
                <a:solidFill>
                  <a:srgbClr val="302625"/>
                </a:solidFill>
                <a:latin typeface="Inter Light"/>
                <a:ea typeface="Inter Light"/>
                <a:cs typeface="Inter Light"/>
                <a:sym typeface="Inter Light"/>
              </a:defRPr>
            </a:lvl7pPr>
            <a:lvl8pPr marR="0" lvl="7" algn="l" rtl="0">
              <a:lnSpc>
                <a:spcPct val="100000"/>
              </a:lnSpc>
              <a:spcBef>
                <a:spcPts val="0"/>
              </a:spcBef>
              <a:spcAft>
                <a:spcPts val="0"/>
              </a:spcAft>
              <a:buClr>
                <a:srgbClr val="302625"/>
              </a:buClr>
              <a:buSzPts val="700"/>
              <a:buFont typeface="Inter Light"/>
              <a:buChar char="○"/>
              <a:defRPr sz="933" b="0" i="0" u="none" strike="noStrike" cap="none">
                <a:solidFill>
                  <a:srgbClr val="302625"/>
                </a:solidFill>
                <a:latin typeface="Inter Light"/>
                <a:ea typeface="Inter Light"/>
                <a:cs typeface="Inter Light"/>
                <a:sym typeface="Inter Light"/>
              </a:defRPr>
            </a:lvl8pPr>
            <a:lvl9pPr marR="0" lvl="8" algn="l" rtl="0">
              <a:lnSpc>
                <a:spcPct val="100000"/>
              </a:lnSpc>
              <a:spcBef>
                <a:spcPts val="0"/>
              </a:spcBef>
              <a:spcAft>
                <a:spcPts val="0"/>
              </a:spcAft>
              <a:buClr>
                <a:srgbClr val="302625"/>
              </a:buClr>
              <a:buSzPts val="700"/>
              <a:buFont typeface="Inter Light"/>
              <a:buChar char="■"/>
              <a:defRPr sz="933" b="0" i="0" u="none" strike="noStrike" cap="none">
                <a:solidFill>
                  <a:srgbClr val="302625"/>
                </a:solidFill>
                <a:latin typeface="Inter Light"/>
                <a:ea typeface="Inter Light"/>
                <a:cs typeface="Inter Light"/>
                <a:sym typeface="Inter Light"/>
              </a:defRPr>
            </a:lvl9pPr>
          </a:lstStyle>
          <a:p>
            <a:endParaRPr/>
          </a:p>
        </p:txBody>
      </p:sp>
      <p:sp>
        <p:nvSpPr>
          <p:cNvPr id="296" name="Google Shape;296;p17"/>
          <p:cNvSpPr txBox="1">
            <a:spLocks noGrp="1"/>
          </p:cNvSpPr>
          <p:nvPr>
            <p:ph type="ctrTitle" idx="2"/>
          </p:nvPr>
        </p:nvSpPr>
        <p:spPr>
          <a:xfrm>
            <a:off x="619919" y="1215885"/>
            <a:ext cx="11360800" cy="362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rgbClr val="FEF8F4"/>
              </a:buClr>
              <a:buSzPts val="1000"/>
              <a:buFont typeface="Inter"/>
              <a:buChar char="●"/>
              <a:defRPr sz="1333" b="0" i="0" u="none" strike="noStrike" cap="none">
                <a:solidFill>
                  <a:srgbClr val="FEF8F4"/>
                </a:solidFill>
                <a:latin typeface="Inter"/>
                <a:ea typeface="Inter"/>
                <a:cs typeface="Inter"/>
                <a:sym typeface="Inter"/>
              </a:defRPr>
            </a:lvl1pPr>
            <a:lvl2pPr marR="0" lvl="1" algn="l" rtl="0">
              <a:lnSpc>
                <a:spcPct val="100000"/>
              </a:lnSpc>
              <a:spcBef>
                <a:spcPts val="0"/>
              </a:spcBef>
              <a:spcAft>
                <a:spcPts val="0"/>
              </a:spcAft>
              <a:buClr>
                <a:srgbClr val="FEF8F4"/>
              </a:buClr>
              <a:buSzPts val="1000"/>
              <a:buFont typeface="Inter"/>
              <a:buChar char="○"/>
              <a:defRPr sz="1333" b="0" i="0" u="none" strike="noStrike" cap="none">
                <a:solidFill>
                  <a:srgbClr val="FEF8F4"/>
                </a:solidFill>
                <a:latin typeface="Inter"/>
                <a:ea typeface="Inter"/>
                <a:cs typeface="Inter"/>
                <a:sym typeface="Inter"/>
              </a:defRPr>
            </a:lvl2pPr>
            <a:lvl3pPr marR="0" lvl="2" algn="l" rtl="0">
              <a:lnSpc>
                <a:spcPct val="100000"/>
              </a:lnSpc>
              <a:spcBef>
                <a:spcPts val="0"/>
              </a:spcBef>
              <a:spcAft>
                <a:spcPts val="0"/>
              </a:spcAft>
              <a:buClr>
                <a:srgbClr val="FEF8F4"/>
              </a:buClr>
              <a:buSzPts val="1000"/>
              <a:buFont typeface="Inter"/>
              <a:buChar char="■"/>
              <a:defRPr sz="1333" b="0" i="0" u="none" strike="noStrike" cap="none">
                <a:solidFill>
                  <a:srgbClr val="FEF8F4"/>
                </a:solidFill>
                <a:latin typeface="Inter"/>
                <a:ea typeface="Inter"/>
                <a:cs typeface="Inter"/>
                <a:sym typeface="Inter"/>
              </a:defRPr>
            </a:lvl3pPr>
            <a:lvl4pPr marR="0" lvl="3" algn="l" rtl="0">
              <a:lnSpc>
                <a:spcPct val="100000"/>
              </a:lnSpc>
              <a:spcBef>
                <a:spcPts val="0"/>
              </a:spcBef>
              <a:spcAft>
                <a:spcPts val="0"/>
              </a:spcAft>
              <a:buClr>
                <a:srgbClr val="FEF8F4"/>
              </a:buClr>
              <a:buSzPts val="1000"/>
              <a:buFont typeface="Inter"/>
              <a:buChar char="●"/>
              <a:defRPr sz="1333" b="0" i="0" u="none" strike="noStrike" cap="none">
                <a:solidFill>
                  <a:srgbClr val="FEF8F4"/>
                </a:solidFill>
                <a:latin typeface="Inter"/>
                <a:ea typeface="Inter"/>
                <a:cs typeface="Inter"/>
                <a:sym typeface="Inter"/>
              </a:defRPr>
            </a:lvl4pPr>
            <a:lvl5pPr marR="0" lvl="4" algn="l" rtl="0">
              <a:lnSpc>
                <a:spcPct val="100000"/>
              </a:lnSpc>
              <a:spcBef>
                <a:spcPts val="0"/>
              </a:spcBef>
              <a:spcAft>
                <a:spcPts val="0"/>
              </a:spcAft>
              <a:buClr>
                <a:srgbClr val="FEF8F4"/>
              </a:buClr>
              <a:buSzPts val="1000"/>
              <a:buFont typeface="Inter"/>
              <a:buChar char="○"/>
              <a:defRPr sz="1333" b="0" i="0" u="none" strike="noStrike" cap="none">
                <a:solidFill>
                  <a:srgbClr val="FEF8F4"/>
                </a:solidFill>
                <a:latin typeface="Inter"/>
                <a:ea typeface="Inter"/>
                <a:cs typeface="Inter"/>
                <a:sym typeface="Inter"/>
              </a:defRPr>
            </a:lvl5pPr>
            <a:lvl6pPr marR="0" lvl="5" algn="l" rtl="0">
              <a:lnSpc>
                <a:spcPct val="100000"/>
              </a:lnSpc>
              <a:spcBef>
                <a:spcPts val="0"/>
              </a:spcBef>
              <a:spcAft>
                <a:spcPts val="0"/>
              </a:spcAft>
              <a:buClr>
                <a:srgbClr val="FEF8F4"/>
              </a:buClr>
              <a:buSzPts val="1000"/>
              <a:buFont typeface="Inter"/>
              <a:buChar char="■"/>
              <a:defRPr sz="1333" b="0" i="0" u="none" strike="noStrike" cap="none">
                <a:solidFill>
                  <a:srgbClr val="FEF8F4"/>
                </a:solidFill>
                <a:latin typeface="Inter"/>
                <a:ea typeface="Inter"/>
                <a:cs typeface="Inter"/>
                <a:sym typeface="Inter"/>
              </a:defRPr>
            </a:lvl6pPr>
            <a:lvl7pPr marR="0" lvl="6" algn="l" rtl="0">
              <a:lnSpc>
                <a:spcPct val="100000"/>
              </a:lnSpc>
              <a:spcBef>
                <a:spcPts val="0"/>
              </a:spcBef>
              <a:spcAft>
                <a:spcPts val="0"/>
              </a:spcAft>
              <a:buClr>
                <a:srgbClr val="FEF8F4"/>
              </a:buClr>
              <a:buSzPts val="1000"/>
              <a:buFont typeface="Inter"/>
              <a:buChar char="●"/>
              <a:defRPr sz="1333" b="0" i="0" u="none" strike="noStrike" cap="none">
                <a:solidFill>
                  <a:srgbClr val="FEF8F4"/>
                </a:solidFill>
                <a:latin typeface="Inter"/>
                <a:ea typeface="Inter"/>
                <a:cs typeface="Inter"/>
                <a:sym typeface="Inter"/>
              </a:defRPr>
            </a:lvl7pPr>
            <a:lvl8pPr marR="0" lvl="7" algn="l" rtl="0">
              <a:lnSpc>
                <a:spcPct val="100000"/>
              </a:lnSpc>
              <a:spcBef>
                <a:spcPts val="0"/>
              </a:spcBef>
              <a:spcAft>
                <a:spcPts val="0"/>
              </a:spcAft>
              <a:buClr>
                <a:srgbClr val="FEF8F4"/>
              </a:buClr>
              <a:buSzPts val="1000"/>
              <a:buFont typeface="Inter"/>
              <a:buChar char="○"/>
              <a:defRPr sz="1333" b="0" i="0" u="none" strike="noStrike" cap="none">
                <a:solidFill>
                  <a:srgbClr val="FEF8F4"/>
                </a:solidFill>
                <a:latin typeface="Inter"/>
                <a:ea typeface="Inter"/>
                <a:cs typeface="Inter"/>
                <a:sym typeface="Inter"/>
              </a:defRPr>
            </a:lvl8pPr>
            <a:lvl9pPr marR="0" lvl="8" algn="l" rtl="0">
              <a:lnSpc>
                <a:spcPct val="100000"/>
              </a:lnSpc>
              <a:spcBef>
                <a:spcPts val="0"/>
              </a:spcBef>
              <a:spcAft>
                <a:spcPts val="0"/>
              </a:spcAft>
              <a:buClr>
                <a:srgbClr val="FEF8F4"/>
              </a:buClr>
              <a:buSzPts val="1000"/>
              <a:buFont typeface="Inter"/>
              <a:buChar char="■"/>
              <a:defRPr sz="1333" b="0" i="0" u="none" strike="noStrike" cap="none">
                <a:solidFill>
                  <a:srgbClr val="FEF8F4"/>
                </a:solidFill>
                <a:latin typeface="Inter"/>
                <a:ea typeface="Inter"/>
                <a:cs typeface="Inter"/>
                <a:sym typeface="Inter"/>
              </a:defRPr>
            </a:lvl9pPr>
          </a:lstStyle>
          <a:p>
            <a:endParaRPr/>
          </a:p>
        </p:txBody>
      </p:sp>
      <p:sp>
        <p:nvSpPr>
          <p:cNvPr id="297" name="Google Shape;297;p17"/>
          <p:cNvSpPr txBox="1">
            <a:spLocks noGrp="1"/>
          </p:cNvSpPr>
          <p:nvPr>
            <p:ph type="ctrTitle" idx="3"/>
          </p:nvPr>
        </p:nvSpPr>
        <p:spPr>
          <a:xfrm>
            <a:off x="619933" y="1733433"/>
            <a:ext cx="6720000" cy="33992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rgbClr val="302625"/>
              </a:buClr>
              <a:buSzPts val="1400"/>
              <a:buFont typeface="Inter Medium"/>
              <a:buChar char="●"/>
              <a:defRPr sz="1867" b="0" i="0" u="none" strike="noStrike" cap="none">
                <a:solidFill>
                  <a:srgbClr val="302625"/>
                </a:solidFill>
                <a:latin typeface="Inter Medium"/>
                <a:ea typeface="Inter Medium"/>
                <a:cs typeface="Inter Medium"/>
                <a:sym typeface="Inter Medium"/>
              </a:defRPr>
            </a:lvl1pPr>
            <a:lvl2pPr marR="0" lvl="1" algn="l" rtl="0">
              <a:lnSpc>
                <a:spcPct val="100000"/>
              </a:lnSpc>
              <a:spcBef>
                <a:spcPts val="0"/>
              </a:spcBef>
              <a:spcAft>
                <a:spcPts val="0"/>
              </a:spcAft>
              <a:buClr>
                <a:srgbClr val="302625"/>
              </a:buClr>
              <a:buSzPts val="1400"/>
              <a:buFont typeface="Inter Medium"/>
              <a:buChar char="○"/>
              <a:defRPr sz="1867" b="0" i="0" u="none" strike="noStrike" cap="none">
                <a:solidFill>
                  <a:srgbClr val="302625"/>
                </a:solidFill>
                <a:latin typeface="Inter Medium"/>
                <a:ea typeface="Inter Medium"/>
                <a:cs typeface="Inter Medium"/>
                <a:sym typeface="Inter Medium"/>
              </a:defRPr>
            </a:lvl2pPr>
            <a:lvl3pPr marR="0" lvl="2" algn="l" rtl="0">
              <a:lnSpc>
                <a:spcPct val="100000"/>
              </a:lnSpc>
              <a:spcBef>
                <a:spcPts val="0"/>
              </a:spcBef>
              <a:spcAft>
                <a:spcPts val="0"/>
              </a:spcAft>
              <a:buClr>
                <a:srgbClr val="302625"/>
              </a:buClr>
              <a:buSzPts val="1400"/>
              <a:buFont typeface="Inter Medium"/>
              <a:buChar char="■"/>
              <a:defRPr sz="1867" b="0" i="0" u="none" strike="noStrike" cap="none">
                <a:solidFill>
                  <a:srgbClr val="302625"/>
                </a:solidFill>
                <a:latin typeface="Inter Medium"/>
                <a:ea typeface="Inter Medium"/>
                <a:cs typeface="Inter Medium"/>
                <a:sym typeface="Inter Medium"/>
              </a:defRPr>
            </a:lvl3pPr>
            <a:lvl4pPr marR="0" lvl="3" algn="l" rtl="0">
              <a:lnSpc>
                <a:spcPct val="100000"/>
              </a:lnSpc>
              <a:spcBef>
                <a:spcPts val="0"/>
              </a:spcBef>
              <a:spcAft>
                <a:spcPts val="0"/>
              </a:spcAft>
              <a:buClr>
                <a:srgbClr val="302625"/>
              </a:buClr>
              <a:buSzPts val="1400"/>
              <a:buFont typeface="Inter Medium"/>
              <a:buChar char="●"/>
              <a:defRPr sz="1867" b="0" i="0" u="none" strike="noStrike" cap="none">
                <a:solidFill>
                  <a:srgbClr val="302625"/>
                </a:solidFill>
                <a:latin typeface="Inter Medium"/>
                <a:ea typeface="Inter Medium"/>
                <a:cs typeface="Inter Medium"/>
                <a:sym typeface="Inter Medium"/>
              </a:defRPr>
            </a:lvl4pPr>
            <a:lvl5pPr marR="0" lvl="4" algn="l" rtl="0">
              <a:lnSpc>
                <a:spcPct val="100000"/>
              </a:lnSpc>
              <a:spcBef>
                <a:spcPts val="0"/>
              </a:spcBef>
              <a:spcAft>
                <a:spcPts val="0"/>
              </a:spcAft>
              <a:buClr>
                <a:srgbClr val="302625"/>
              </a:buClr>
              <a:buSzPts val="1400"/>
              <a:buFont typeface="Inter Medium"/>
              <a:buChar char="○"/>
              <a:defRPr sz="1867" b="0" i="0" u="none" strike="noStrike" cap="none">
                <a:solidFill>
                  <a:srgbClr val="302625"/>
                </a:solidFill>
                <a:latin typeface="Inter Medium"/>
                <a:ea typeface="Inter Medium"/>
                <a:cs typeface="Inter Medium"/>
                <a:sym typeface="Inter Medium"/>
              </a:defRPr>
            </a:lvl5pPr>
            <a:lvl6pPr marR="0" lvl="5" algn="l" rtl="0">
              <a:lnSpc>
                <a:spcPct val="100000"/>
              </a:lnSpc>
              <a:spcBef>
                <a:spcPts val="0"/>
              </a:spcBef>
              <a:spcAft>
                <a:spcPts val="0"/>
              </a:spcAft>
              <a:buClr>
                <a:srgbClr val="302625"/>
              </a:buClr>
              <a:buSzPts val="1400"/>
              <a:buFont typeface="Inter Medium"/>
              <a:buChar char="■"/>
              <a:defRPr sz="1867" b="0" i="0" u="none" strike="noStrike" cap="none">
                <a:solidFill>
                  <a:srgbClr val="302625"/>
                </a:solidFill>
                <a:latin typeface="Inter Medium"/>
                <a:ea typeface="Inter Medium"/>
                <a:cs typeface="Inter Medium"/>
                <a:sym typeface="Inter Medium"/>
              </a:defRPr>
            </a:lvl6pPr>
            <a:lvl7pPr marR="0" lvl="6" algn="l" rtl="0">
              <a:lnSpc>
                <a:spcPct val="100000"/>
              </a:lnSpc>
              <a:spcBef>
                <a:spcPts val="0"/>
              </a:spcBef>
              <a:spcAft>
                <a:spcPts val="0"/>
              </a:spcAft>
              <a:buClr>
                <a:srgbClr val="302625"/>
              </a:buClr>
              <a:buSzPts val="1400"/>
              <a:buFont typeface="Inter Medium"/>
              <a:buChar char="●"/>
              <a:defRPr sz="1867" b="0" i="0" u="none" strike="noStrike" cap="none">
                <a:solidFill>
                  <a:srgbClr val="302625"/>
                </a:solidFill>
                <a:latin typeface="Inter Medium"/>
                <a:ea typeface="Inter Medium"/>
                <a:cs typeface="Inter Medium"/>
                <a:sym typeface="Inter Medium"/>
              </a:defRPr>
            </a:lvl7pPr>
            <a:lvl8pPr marR="0" lvl="7" algn="l" rtl="0">
              <a:lnSpc>
                <a:spcPct val="100000"/>
              </a:lnSpc>
              <a:spcBef>
                <a:spcPts val="0"/>
              </a:spcBef>
              <a:spcAft>
                <a:spcPts val="0"/>
              </a:spcAft>
              <a:buClr>
                <a:srgbClr val="302625"/>
              </a:buClr>
              <a:buSzPts val="1400"/>
              <a:buFont typeface="Inter Medium"/>
              <a:buChar char="○"/>
              <a:defRPr sz="1867" b="0" i="0" u="none" strike="noStrike" cap="none">
                <a:solidFill>
                  <a:srgbClr val="302625"/>
                </a:solidFill>
                <a:latin typeface="Inter Medium"/>
                <a:ea typeface="Inter Medium"/>
                <a:cs typeface="Inter Medium"/>
                <a:sym typeface="Inter Medium"/>
              </a:defRPr>
            </a:lvl8pPr>
            <a:lvl9pPr marR="0" lvl="8" algn="l" rtl="0">
              <a:lnSpc>
                <a:spcPct val="100000"/>
              </a:lnSpc>
              <a:spcBef>
                <a:spcPts val="0"/>
              </a:spcBef>
              <a:spcAft>
                <a:spcPts val="0"/>
              </a:spcAft>
              <a:buClr>
                <a:srgbClr val="302625"/>
              </a:buClr>
              <a:buSzPts val="1400"/>
              <a:buFont typeface="Inter Medium"/>
              <a:buChar char="■"/>
              <a:defRPr sz="1867" b="0" i="0" u="none" strike="noStrike" cap="none">
                <a:solidFill>
                  <a:srgbClr val="302625"/>
                </a:solidFill>
                <a:latin typeface="Inter Medium"/>
                <a:ea typeface="Inter Medium"/>
                <a:cs typeface="Inter Medium"/>
                <a:sym typeface="Inter Medium"/>
              </a:defRPr>
            </a:lvl9pPr>
          </a:lstStyle>
          <a:p>
            <a:endParaRPr/>
          </a:p>
        </p:txBody>
      </p:sp>
      <p:sp>
        <p:nvSpPr>
          <p:cNvPr id="298" name="Google Shape;298;p17"/>
          <p:cNvSpPr txBox="1">
            <a:spLocks noGrp="1"/>
          </p:cNvSpPr>
          <p:nvPr>
            <p:ph type="sldNum" idx="12"/>
          </p:nvPr>
        </p:nvSpPr>
        <p:spPr>
          <a:xfrm>
            <a:off x="11225448" y="6169660"/>
            <a:ext cx="731600" cy="5248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1pPr>
            <a:lvl2pPr marL="0" marR="0" lvl="1"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2pPr>
            <a:lvl3pPr marL="0" marR="0" lvl="2"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3pPr>
            <a:lvl4pPr marL="0" marR="0" lvl="3"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4pPr>
            <a:lvl5pPr marL="0" marR="0" lvl="4"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5pPr>
            <a:lvl6pPr marL="0" marR="0" lvl="5"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6pPr>
            <a:lvl7pPr marL="0" marR="0" lvl="6"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7pPr>
            <a:lvl8pPr marL="0" marR="0" lvl="7"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8pPr>
            <a:lvl9pPr marL="0" marR="0" lvl="8"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659096454"/>
      </p:ext>
    </p:extLst>
  </p:cSld>
  <p:clrMapOvr>
    <a:masterClrMapping/>
  </p:clrMapOvr>
  <p:extLst>
    <p:ext uri="{DCECCB84-F9BA-43D5-87BE-67443E8EF086}">
      <p15:sldGuideLst xmlns:p15="http://schemas.microsoft.com/office/powerpoint/2012/main">
        <p15:guide id="1" pos="3467">
          <p15:clr>
            <a:srgbClr val="FA7B17"/>
          </p15:clr>
        </p15:guide>
        <p15:guide id="2" orient="horz" pos="2421">
          <p15:clr>
            <a:srgbClr val="FA7B17"/>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3. Chapter 3">
  <p:cSld name="3. Chapter 3">
    <p:bg>
      <p:bgPr>
        <a:solidFill>
          <a:srgbClr val="BC893F"/>
        </a:solidFill>
        <a:effectLst/>
      </p:bgPr>
    </p:bg>
    <p:spTree>
      <p:nvGrpSpPr>
        <p:cNvPr id="1" name="Shape 299"/>
        <p:cNvGrpSpPr/>
        <p:nvPr/>
      </p:nvGrpSpPr>
      <p:grpSpPr>
        <a:xfrm>
          <a:off x="0" y="0"/>
          <a:ext cx="0" cy="0"/>
          <a:chOff x="0" y="0"/>
          <a:chExt cx="0" cy="0"/>
        </a:xfrm>
      </p:grpSpPr>
      <p:pic>
        <p:nvPicPr>
          <p:cNvPr id="300" name="Google Shape;300;p18"/>
          <p:cNvPicPr preferRelativeResize="0"/>
          <p:nvPr/>
        </p:nvPicPr>
        <p:blipFill rotWithShape="1">
          <a:blip r:embed="rId2">
            <a:alphaModFix/>
          </a:blip>
          <a:srcRect/>
          <a:stretch/>
        </p:blipFill>
        <p:spPr>
          <a:xfrm>
            <a:off x="618400" y="5942552"/>
            <a:ext cx="432000" cy="435433"/>
          </a:xfrm>
          <a:prstGeom prst="rect">
            <a:avLst/>
          </a:prstGeom>
          <a:noFill/>
          <a:ln>
            <a:noFill/>
          </a:ln>
        </p:spPr>
      </p:pic>
      <p:sp>
        <p:nvSpPr>
          <p:cNvPr id="301" name="Google Shape;301;p18"/>
          <p:cNvSpPr txBox="1">
            <a:spLocks noGrp="1"/>
          </p:cNvSpPr>
          <p:nvPr>
            <p:ph type="ctrTitle"/>
          </p:nvPr>
        </p:nvSpPr>
        <p:spPr>
          <a:xfrm>
            <a:off x="619919" y="463568"/>
            <a:ext cx="5911200" cy="4280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rgbClr val="302625"/>
              </a:buClr>
              <a:buSzPts val="700"/>
              <a:buFont typeface="Inter Light"/>
              <a:buChar char="●"/>
              <a:defRPr sz="933" b="0" i="0" u="none" strike="noStrike" cap="none">
                <a:solidFill>
                  <a:srgbClr val="302625"/>
                </a:solidFill>
                <a:latin typeface="Inter Light"/>
                <a:ea typeface="Inter Light"/>
                <a:cs typeface="Inter Light"/>
                <a:sym typeface="Inter Light"/>
              </a:defRPr>
            </a:lvl1pPr>
            <a:lvl2pPr marR="0" lvl="1" algn="l" rtl="0">
              <a:lnSpc>
                <a:spcPct val="100000"/>
              </a:lnSpc>
              <a:spcBef>
                <a:spcPts val="0"/>
              </a:spcBef>
              <a:spcAft>
                <a:spcPts val="0"/>
              </a:spcAft>
              <a:buClr>
                <a:srgbClr val="302625"/>
              </a:buClr>
              <a:buSzPts val="700"/>
              <a:buFont typeface="Inter Light"/>
              <a:buChar char="○"/>
              <a:defRPr sz="933" b="0" i="0" u="none" strike="noStrike" cap="none">
                <a:solidFill>
                  <a:srgbClr val="302625"/>
                </a:solidFill>
                <a:latin typeface="Inter Light"/>
                <a:ea typeface="Inter Light"/>
                <a:cs typeface="Inter Light"/>
                <a:sym typeface="Inter Light"/>
              </a:defRPr>
            </a:lvl2pPr>
            <a:lvl3pPr marR="0" lvl="2" algn="l" rtl="0">
              <a:lnSpc>
                <a:spcPct val="100000"/>
              </a:lnSpc>
              <a:spcBef>
                <a:spcPts val="0"/>
              </a:spcBef>
              <a:spcAft>
                <a:spcPts val="0"/>
              </a:spcAft>
              <a:buClr>
                <a:srgbClr val="302625"/>
              </a:buClr>
              <a:buSzPts val="700"/>
              <a:buFont typeface="Inter Light"/>
              <a:buChar char="■"/>
              <a:defRPr sz="933" b="0" i="0" u="none" strike="noStrike" cap="none">
                <a:solidFill>
                  <a:srgbClr val="302625"/>
                </a:solidFill>
                <a:latin typeface="Inter Light"/>
                <a:ea typeface="Inter Light"/>
                <a:cs typeface="Inter Light"/>
                <a:sym typeface="Inter Light"/>
              </a:defRPr>
            </a:lvl3pPr>
            <a:lvl4pPr marR="0" lvl="3" algn="l" rtl="0">
              <a:lnSpc>
                <a:spcPct val="100000"/>
              </a:lnSpc>
              <a:spcBef>
                <a:spcPts val="0"/>
              </a:spcBef>
              <a:spcAft>
                <a:spcPts val="0"/>
              </a:spcAft>
              <a:buClr>
                <a:srgbClr val="302625"/>
              </a:buClr>
              <a:buSzPts val="700"/>
              <a:buFont typeface="Inter Light"/>
              <a:buChar char="●"/>
              <a:defRPr sz="933" b="0" i="0" u="none" strike="noStrike" cap="none">
                <a:solidFill>
                  <a:srgbClr val="302625"/>
                </a:solidFill>
                <a:latin typeface="Inter Light"/>
                <a:ea typeface="Inter Light"/>
                <a:cs typeface="Inter Light"/>
                <a:sym typeface="Inter Light"/>
              </a:defRPr>
            </a:lvl4pPr>
            <a:lvl5pPr marR="0" lvl="4" algn="l" rtl="0">
              <a:lnSpc>
                <a:spcPct val="100000"/>
              </a:lnSpc>
              <a:spcBef>
                <a:spcPts val="0"/>
              </a:spcBef>
              <a:spcAft>
                <a:spcPts val="0"/>
              </a:spcAft>
              <a:buClr>
                <a:srgbClr val="302625"/>
              </a:buClr>
              <a:buSzPts val="700"/>
              <a:buFont typeface="Inter Light"/>
              <a:buChar char="○"/>
              <a:defRPr sz="933" b="0" i="0" u="none" strike="noStrike" cap="none">
                <a:solidFill>
                  <a:srgbClr val="302625"/>
                </a:solidFill>
                <a:latin typeface="Inter Light"/>
                <a:ea typeface="Inter Light"/>
                <a:cs typeface="Inter Light"/>
                <a:sym typeface="Inter Light"/>
              </a:defRPr>
            </a:lvl5pPr>
            <a:lvl6pPr marR="0" lvl="5" algn="l" rtl="0">
              <a:lnSpc>
                <a:spcPct val="100000"/>
              </a:lnSpc>
              <a:spcBef>
                <a:spcPts val="0"/>
              </a:spcBef>
              <a:spcAft>
                <a:spcPts val="0"/>
              </a:spcAft>
              <a:buClr>
                <a:srgbClr val="302625"/>
              </a:buClr>
              <a:buSzPts val="700"/>
              <a:buFont typeface="Inter Light"/>
              <a:buChar char="■"/>
              <a:defRPr sz="933" b="0" i="0" u="none" strike="noStrike" cap="none">
                <a:solidFill>
                  <a:srgbClr val="302625"/>
                </a:solidFill>
                <a:latin typeface="Inter Light"/>
                <a:ea typeface="Inter Light"/>
                <a:cs typeface="Inter Light"/>
                <a:sym typeface="Inter Light"/>
              </a:defRPr>
            </a:lvl6pPr>
            <a:lvl7pPr marR="0" lvl="6" algn="l" rtl="0">
              <a:lnSpc>
                <a:spcPct val="100000"/>
              </a:lnSpc>
              <a:spcBef>
                <a:spcPts val="0"/>
              </a:spcBef>
              <a:spcAft>
                <a:spcPts val="0"/>
              </a:spcAft>
              <a:buClr>
                <a:srgbClr val="302625"/>
              </a:buClr>
              <a:buSzPts val="700"/>
              <a:buFont typeface="Inter Light"/>
              <a:buChar char="●"/>
              <a:defRPr sz="933" b="0" i="0" u="none" strike="noStrike" cap="none">
                <a:solidFill>
                  <a:srgbClr val="302625"/>
                </a:solidFill>
                <a:latin typeface="Inter Light"/>
                <a:ea typeface="Inter Light"/>
                <a:cs typeface="Inter Light"/>
                <a:sym typeface="Inter Light"/>
              </a:defRPr>
            </a:lvl7pPr>
            <a:lvl8pPr marR="0" lvl="7" algn="l" rtl="0">
              <a:lnSpc>
                <a:spcPct val="100000"/>
              </a:lnSpc>
              <a:spcBef>
                <a:spcPts val="0"/>
              </a:spcBef>
              <a:spcAft>
                <a:spcPts val="0"/>
              </a:spcAft>
              <a:buClr>
                <a:srgbClr val="302625"/>
              </a:buClr>
              <a:buSzPts val="700"/>
              <a:buFont typeface="Inter Light"/>
              <a:buChar char="○"/>
              <a:defRPr sz="933" b="0" i="0" u="none" strike="noStrike" cap="none">
                <a:solidFill>
                  <a:srgbClr val="302625"/>
                </a:solidFill>
                <a:latin typeface="Inter Light"/>
                <a:ea typeface="Inter Light"/>
                <a:cs typeface="Inter Light"/>
                <a:sym typeface="Inter Light"/>
              </a:defRPr>
            </a:lvl8pPr>
            <a:lvl9pPr marR="0" lvl="8" algn="l" rtl="0">
              <a:lnSpc>
                <a:spcPct val="100000"/>
              </a:lnSpc>
              <a:spcBef>
                <a:spcPts val="0"/>
              </a:spcBef>
              <a:spcAft>
                <a:spcPts val="0"/>
              </a:spcAft>
              <a:buClr>
                <a:srgbClr val="302625"/>
              </a:buClr>
              <a:buSzPts val="700"/>
              <a:buFont typeface="Inter Light"/>
              <a:buChar char="■"/>
              <a:defRPr sz="933" b="0" i="0" u="none" strike="noStrike" cap="none">
                <a:solidFill>
                  <a:srgbClr val="302625"/>
                </a:solidFill>
                <a:latin typeface="Inter Light"/>
                <a:ea typeface="Inter Light"/>
                <a:cs typeface="Inter Light"/>
                <a:sym typeface="Inter Light"/>
              </a:defRPr>
            </a:lvl9pPr>
          </a:lstStyle>
          <a:p>
            <a:endParaRPr/>
          </a:p>
        </p:txBody>
      </p:sp>
      <p:sp>
        <p:nvSpPr>
          <p:cNvPr id="302" name="Google Shape;302;p18"/>
          <p:cNvSpPr txBox="1">
            <a:spLocks noGrp="1"/>
          </p:cNvSpPr>
          <p:nvPr>
            <p:ph type="ctrTitle" idx="2"/>
          </p:nvPr>
        </p:nvSpPr>
        <p:spPr>
          <a:xfrm>
            <a:off x="619919" y="1215885"/>
            <a:ext cx="11360800" cy="362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rgbClr val="FEF8F4"/>
              </a:buClr>
              <a:buSzPts val="1000"/>
              <a:buFont typeface="Inter"/>
              <a:buChar char="●"/>
              <a:defRPr sz="1333" b="0" i="0" u="none" strike="noStrike" cap="none">
                <a:solidFill>
                  <a:srgbClr val="FEF8F4"/>
                </a:solidFill>
                <a:latin typeface="Inter"/>
                <a:ea typeface="Inter"/>
                <a:cs typeface="Inter"/>
                <a:sym typeface="Inter"/>
              </a:defRPr>
            </a:lvl1pPr>
            <a:lvl2pPr marR="0" lvl="1" algn="l" rtl="0">
              <a:lnSpc>
                <a:spcPct val="100000"/>
              </a:lnSpc>
              <a:spcBef>
                <a:spcPts val="0"/>
              </a:spcBef>
              <a:spcAft>
                <a:spcPts val="0"/>
              </a:spcAft>
              <a:buClr>
                <a:srgbClr val="FEF8F4"/>
              </a:buClr>
              <a:buSzPts val="1000"/>
              <a:buFont typeface="Inter"/>
              <a:buChar char="○"/>
              <a:defRPr sz="1333" b="0" i="0" u="none" strike="noStrike" cap="none">
                <a:solidFill>
                  <a:srgbClr val="FEF8F4"/>
                </a:solidFill>
                <a:latin typeface="Inter"/>
                <a:ea typeface="Inter"/>
                <a:cs typeface="Inter"/>
                <a:sym typeface="Inter"/>
              </a:defRPr>
            </a:lvl2pPr>
            <a:lvl3pPr marR="0" lvl="2" algn="l" rtl="0">
              <a:lnSpc>
                <a:spcPct val="100000"/>
              </a:lnSpc>
              <a:spcBef>
                <a:spcPts val="0"/>
              </a:spcBef>
              <a:spcAft>
                <a:spcPts val="0"/>
              </a:spcAft>
              <a:buClr>
                <a:srgbClr val="FEF8F4"/>
              </a:buClr>
              <a:buSzPts val="1000"/>
              <a:buFont typeface="Inter"/>
              <a:buChar char="■"/>
              <a:defRPr sz="1333" b="0" i="0" u="none" strike="noStrike" cap="none">
                <a:solidFill>
                  <a:srgbClr val="FEF8F4"/>
                </a:solidFill>
                <a:latin typeface="Inter"/>
                <a:ea typeface="Inter"/>
                <a:cs typeface="Inter"/>
                <a:sym typeface="Inter"/>
              </a:defRPr>
            </a:lvl3pPr>
            <a:lvl4pPr marR="0" lvl="3" algn="l" rtl="0">
              <a:lnSpc>
                <a:spcPct val="100000"/>
              </a:lnSpc>
              <a:spcBef>
                <a:spcPts val="0"/>
              </a:spcBef>
              <a:spcAft>
                <a:spcPts val="0"/>
              </a:spcAft>
              <a:buClr>
                <a:srgbClr val="FEF8F4"/>
              </a:buClr>
              <a:buSzPts val="1000"/>
              <a:buFont typeface="Inter"/>
              <a:buChar char="●"/>
              <a:defRPr sz="1333" b="0" i="0" u="none" strike="noStrike" cap="none">
                <a:solidFill>
                  <a:srgbClr val="FEF8F4"/>
                </a:solidFill>
                <a:latin typeface="Inter"/>
                <a:ea typeface="Inter"/>
                <a:cs typeface="Inter"/>
                <a:sym typeface="Inter"/>
              </a:defRPr>
            </a:lvl4pPr>
            <a:lvl5pPr marR="0" lvl="4" algn="l" rtl="0">
              <a:lnSpc>
                <a:spcPct val="100000"/>
              </a:lnSpc>
              <a:spcBef>
                <a:spcPts val="0"/>
              </a:spcBef>
              <a:spcAft>
                <a:spcPts val="0"/>
              </a:spcAft>
              <a:buClr>
                <a:srgbClr val="FEF8F4"/>
              </a:buClr>
              <a:buSzPts val="1000"/>
              <a:buFont typeface="Inter"/>
              <a:buChar char="○"/>
              <a:defRPr sz="1333" b="0" i="0" u="none" strike="noStrike" cap="none">
                <a:solidFill>
                  <a:srgbClr val="FEF8F4"/>
                </a:solidFill>
                <a:latin typeface="Inter"/>
                <a:ea typeface="Inter"/>
                <a:cs typeface="Inter"/>
                <a:sym typeface="Inter"/>
              </a:defRPr>
            </a:lvl5pPr>
            <a:lvl6pPr marR="0" lvl="5" algn="l" rtl="0">
              <a:lnSpc>
                <a:spcPct val="100000"/>
              </a:lnSpc>
              <a:spcBef>
                <a:spcPts val="0"/>
              </a:spcBef>
              <a:spcAft>
                <a:spcPts val="0"/>
              </a:spcAft>
              <a:buClr>
                <a:srgbClr val="FEF8F4"/>
              </a:buClr>
              <a:buSzPts val="1000"/>
              <a:buFont typeface="Inter"/>
              <a:buChar char="■"/>
              <a:defRPr sz="1333" b="0" i="0" u="none" strike="noStrike" cap="none">
                <a:solidFill>
                  <a:srgbClr val="FEF8F4"/>
                </a:solidFill>
                <a:latin typeface="Inter"/>
                <a:ea typeface="Inter"/>
                <a:cs typeface="Inter"/>
                <a:sym typeface="Inter"/>
              </a:defRPr>
            </a:lvl6pPr>
            <a:lvl7pPr marR="0" lvl="6" algn="l" rtl="0">
              <a:lnSpc>
                <a:spcPct val="100000"/>
              </a:lnSpc>
              <a:spcBef>
                <a:spcPts val="0"/>
              </a:spcBef>
              <a:spcAft>
                <a:spcPts val="0"/>
              </a:spcAft>
              <a:buClr>
                <a:srgbClr val="FEF8F4"/>
              </a:buClr>
              <a:buSzPts val="1000"/>
              <a:buFont typeface="Inter"/>
              <a:buChar char="●"/>
              <a:defRPr sz="1333" b="0" i="0" u="none" strike="noStrike" cap="none">
                <a:solidFill>
                  <a:srgbClr val="FEF8F4"/>
                </a:solidFill>
                <a:latin typeface="Inter"/>
                <a:ea typeface="Inter"/>
                <a:cs typeface="Inter"/>
                <a:sym typeface="Inter"/>
              </a:defRPr>
            </a:lvl7pPr>
            <a:lvl8pPr marR="0" lvl="7" algn="l" rtl="0">
              <a:lnSpc>
                <a:spcPct val="100000"/>
              </a:lnSpc>
              <a:spcBef>
                <a:spcPts val="0"/>
              </a:spcBef>
              <a:spcAft>
                <a:spcPts val="0"/>
              </a:spcAft>
              <a:buClr>
                <a:srgbClr val="FEF8F4"/>
              </a:buClr>
              <a:buSzPts val="1000"/>
              <a:buFont typeface="Inter"/>
              <a:buChar char="○"/>
              <a:defRPr sz="1333" b="0" i="0" u="none" strike="noStrike" cap="none">
                <a:solidFill>
                  <a:srgbClr val="FEF8F4"/>
                </a:solidFill>
                <a:latin typeface="Inter"/>
                <a:ea typeface="Inter"/>
                <a:cs typeface="Inter"/>
                <a:sym typeface="Inter"/>
              </a:defRPr>
            </a:lvl8pPr>
            <a:lvl9pPr marR="0" lvl="8" algn="l" rtl="0">
              <a:lnSpc>
                <a:spcPct val="100000"/>
              </a:lnSpc>
              <a:spcBef>
                <a:spcPts val="0"/>
              </a:spcBef>
              <a:spcAft>
                <a:spcPts val="0"/>
              </a:spcAft>
              <a:buClr>
                <a:srgbClr val="FEF8F4"/>
              </a:buClr>
              <a:buSzPts val="1000"/>
              <a:buFont typeface="Inter"/>
              <a:buChar char="■"/>
              <a:defRPr sz="1333" b="0" i="0" u="none" strike="noStrike" cap="none">
                <a:solidFill>
                  <a:srgbClr val="FEF8F4"/>
                </a:solidFill>
                <a:latin typeface="Inter"/>
                <a:ea typeface="Inter"/>
                <a:cs typeface="Inter"/>
                <a:sym typeface="Inter"/>
              </a:defRPr>
            </a:lvl9pPr>
          </a:lstStyle>
          <a:p>
            <a:endParaRPr/>
          </a:p>
        </p:txBody>
      </p:sp>
      <p:sp>
        <p:nvSpPr>
          <p:cNvPr id="303" name="Google Shape;303;p18"/>
          <p:cNvSpPr txBox="1">
            <a:spLocks noGrp="1"/>
          </p:cNvSpPr>
          <p:nvPr>
            <p:ph type="ctrTitle" idx="3"/>
          </p:nvPr>
        </p:nvSpPr>
        <p:spPr>
          <a:xfrm>
            <a:off x="619933" y="1733433"/>
            <a:ext cx="6720000" cy="33992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rgbClr val="302625"/>
              </a:buClr>
              <a:buSzPts val="1400"/>
              <a:buFont typeface="Inter Medium"/>
              <a:buChar char="●"/>
              <a:defRPr sz="1867" b="0" i="0" u="none" strike="noStrike" cap="none">
                <a:solidFill>
                  <a:srgbClr val="302625"/>
                </a:solidFill>
                <a:latin typeface="Inter Medium"/>
                <a:ea typeface="Inter Medium"/>
                <a:cs typeface="Inter Medium"/>
                <a:sym typeface="Inter Medium"/>
              </a:defRPr>
            </a:lvl1pPr>
            <a:lvl2pPr marR="0" lvl="1" algn="l" rtl="0">
              <a:lnSpc>
                <a:spcPct val="100000"/>
              </a:lnSpc>
              <a:spcBef>
                <a:spcPts val="0"/>
              </a:spcBef>
              <a:spcAft>
                <a:spcPts val="0"/>
              </a:spcAft>
              <a:buClr>
                <a:srgbClr val="302625"/>
              </a:buClr>
              <a:buSzPts val="1400"/>
              <a:buFont typeface="Inter Medium"/>
              <a:buChar char="○"/>
              <a:defRPr sz="1867" b="0" i="0" u="none" strike="noStrike" cap="none">
                <a:solidFill>
                  <a:srgbClr val="302625"/>
                </a:solidFill>
                <a:latin typeface="Inter Medium"/>
                <a:ea typeface="Inter Medium"/>
                <a:cs typeface="Inter Medium"/>
                <a:sym typeface="Inter Medium"/>
              </a:defRPr>
            </a:lvl2pPr>
            <a:lvl3pPr marR="0" lvl="2" algn="l" rtl="0">
              <a:lnSpc>
                <a:spcPct val="100000"/>
              </a:lnSpc>
              <a:spcBef>
                <a:spcPts val="0"/>
              </a:spcBef>
              <a:spcAft>
                <a:spcPts val="0"/>
              </a:spcAft>
              <a:buClr>
                <a:srgbClr val="302625"/>
              </a:buClr>
              <a:buSzPts val="1400"/>
              <a:buFont typeface="Inter Medium"/>
              <a:buChar char="■"/>
              <a:defRPr sz="1867" b="0" i="0" u="none" strike="noStrike" cap="none">
                <a:solidFill>
                  <a:srgbClr val="302625"/>
                </a:solidFill>
                <a:latin typeface="Inter Medium"/>
                <a:ea typeface="Inter Medium"/>
                <a:cs typeface="Inter Medium"/>
                <a:sym typeface="Inter Medium"/>
              </a:defRPr>
            </a:lvl3pPr>
            <a:lvl4pPr marR="0" lvl="3" algn="l" rtl="0">
              <a:lnSpc>
                <a:spcPct val="100000"/>
              </a:lnSpc>
              <a:spcBef>
                <a:spcPts val="0"/>
              </a:spcBef>
              <a:spcAft>
                <a:spcPts val="0"/>
              </a:spcAft>
              <a:buClr>
                <a:srgbClr val="302625"/>
              </a:buClr>
              <a:buSzPts val="1400"/>
              <a:buFont typeface="Inter Medium"/>
              <a:buChar char="●"/>
              <a:defRPr sz="1867" b="0" i="0" u="none" strike="noStrike" cap="none">
                <a:solidFill>
                  <a:srgbClr val="302625"/>
                </a:solidFill>
                <a:latin typeface="Inter Medium"/>
                <a:ea typeface="Inter Medium"/>
                <a:cs typeface="Inter Medium"/>
                <a:sym typeface="Inter Medium"/>
              </a:defRPr>
            </a:lvl4pPr>
            <a:lvl5pPr marR="0" lvl="4" algn="l" rtl="0">
              <a:lnSpc>
                <a:spcPct val="100000"/>
              </a:lnSpc>
              <a:spcBef>
                <a:spcPts val="0"/>
              </a:spcBef>
              <a:spcAft>
                <a:spcPts val="0"/>
              </a:spcAft>
              <a:buClr>
                <a:srgbClr val="302625"/>
              </a:buClr>
              <a:buSzPts val="1400"/>
              <a:buFont typeface="Inter Medium"/>
              <a:buChar char="○"/>
              <a:defRPr sz="1867" b="0" i="0" u="none" strike="noStrike" cap="none">
                <a:solidFill>
                  <a:srgbClr val="302625"/>
                </a:solidFill>
                <a:latin typeface="Inter Medium"/>
                <a:ea typeface="Inter Medium"/>
                <a:cs typeface="Inter Medium"/>
                <a:sym typeface="Inter Medium"/>
              </a:defRPr>
            </a:lvl5pPr>
            <a:lvl6pPr marR="0" lvl="5" algn="l" rtl="0">
              <a:lnSpc>
                <a:spcPct val="100000"/>
              </a:lnSpc>
              <a:spcBef>
                <a:spcPts val="0"/>
              </a:spcBef>
              <a:spcAft>
                <a:spcPts val="0"/>
              </a:spcAft>
              <a:buClr>
                <a:srgbClr val="302625"/>
              </a:buClr>
              <a:buSzPts val="1400"/>
              <a:buFont typeface="Inter Medium"/>
              <a:buChar char="■"/>
              <a:defRPr sz="1867" b="0" i="0" u="none" strike="noStrike" cap="none">
                <a:solidFill>
                  <a:srgbClr val="302625"/>
                </a:solidFill>
                <a:latin typeface="Inter Medium"/>
                <a:ea typeface="Inter Medium"/>
                <a:cs typeface="Inter Medium"/>
                <a:sym typeface="Inter Medium"/>
              </a:defRPr>
            </a:lvl6pPr>
            <a:lvl7pPr marR="0" lvl="6" algn="l" rtl="0">
              <a:lnSpc>
                <a:spcPct val="100000"/>
              </a:lnSpc>
              <a:spcBef>
                <a:spcPts val="0"/>
              </a:spcBef>
              <a:spcAft>
                <a:spcPts val="0"/>
              </a:spcAft>
              <a:buClr>
                <a:srgbClr val="302625"/>
              </a:buClr>
              <a:buSzPts val="1400"/>
              <a:buFont typeface="Inter Medium"/>
              <a:buChar char="●"/>
              <a:defRPr sz="1867" b="0" i="0" u="none" strike="noStrike" cap="none">
                <a:solidFill>
                  <a:srgbClr val="302625"/>
                </a:solidFill>
                <a:latin typeface="Inter Medium"/>
                <a:ea typeface="Inter Medium"/>
                <a:cs typeface="Inter Medium"/>
                <a:sym typeface="Inter Medium"/>
              </a:defRPr>
            </a:lvl7pPr>
            <a:lvl8pPr marR="0" lvl="7" algn="l" rtl="0">
              <a:lnSpc>
                <a:spcPct val="100000"/>
              </a:lnSpc>
              <a:spcBef>
                <a:spcPts val="0"/>
              </a:spcBef>
              <a:spcAft>
                <a:spcPts val="0"/>
              </a:spcAft>
              <a:buClr>
                <a:srgbClr val="302625"/>
              </a:buClr>
              <a:buSzPts val="1400"/>
              <a:buFont typeface="Inter Medium"/>
              <a:buChar char="○"/>
              <a:defRPr sz="1867" b="0" i="0" u="none" strike="noStrike" cap="none">
                <a:solidFill>
                  <a:srgbClr val="302625"/>
                </a:solidFill>
                <a:latin typeface="Inter Medium"/>
                <a:ea typeface="Inter Medium"/>
                <a:cs typeface="Inter Medium"/>
                <a:sym typeface="Inter Medium"/>
              </a:defRPr>
            </a:lvl8pPr>
            <a:lvl9pPr marR="0" lvl="8" algn="l" rtl="0">
              <a:lnSpc>
                <a:spcPct val="100000"/>
              </a:lnSpc>
              <a:spcBef>
                <a:spcPts val="0"/>
              </a:spcBef>
              <a:spcAft>
                <a:spcPts val="0"/>
              </a:spcAft>
              <a:buClr>
                <a:srgbClr val="302625"/>
              </a:buClr>
              <a:buSzPts val="1400"/>
              <a:buFont typeface="Inter Medium"/>
              <a:buChar char="■"/>
              <a:defRPr sz="1867" b="0" i="0" u="none" strike="noStrike" cap="none">
                <a:solidFill>
                  <a:srgbClr val="302625"/>
                </a:solidFill>
                <a:latin typeface="Inter Medium"/>
                <a:ea typeface="Inter Medium"/>
                <a:cs typeface="Inter Medium"/>
                <a:sym typeface="Inter Medium"/>
              </a:defRPr>
            </a:lvl9pPr>
          </a:lstStyle>
          <a:p>
            <a:endParaRPr/>
          </a:p>
        </p:txBody>
      </p:sp>
      <p:sp>
        <p:nvSpPr>
          <p:cNvPr id="304" name="Google Shape;304;p18"/>
          <p:cNvSpPr txBox="1">
            <a:spLocks noGrp="1"/>
          </p:cNvSpPr>
          <p:nvPr>
            <p:ph type="sldNum" idx="12"/>
          </p:nvPr>
        </p:nvSpPr>
        <p:spPr>
          <a:xfrm>
            <a:off x="11225448" y="6169660"/>
            <a:ext cx="731600" cy="5248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1pPr>
            <a:lvl2pPr marL="0" marR="0" lvl="1"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2pPr>
            <a:lvl3pPr marL="0" marR="0" lvl="2"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3pPr>
            <a:lvl4pPr marL="0" marR="0" lvl="3"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4pPr>
            <a:lvl5pPr marL="0" marR="0" lvl="4"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5pPr>
            <a:lvl6pPr marL="0" marR="0" lvl="5"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6pPr>
            <a:lvl7pPr marL="0" marR="0" lvl="6"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7pPr>
            <a:lvl8pPr marL="0" marR="0" lvl="7"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8pPr>
            <a:lvl9pPr marL="0" marR="0" lvl="8"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43940508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Description Light 1">
  <p:cSld name="Description Light 1">
    <p:bg>
      <p:bgPr>
        <a:solidFill>
          <a:srgbClr val="FEF8F4"/>
        </a:solidFill>
        <a:effectLst/>
      </p:bgPr>
    </p:bg>
    <p:spTree>
      <p:nvGrpSpPr>
        <p:cNvPr id="1" name="Shape 305"/>
        <p:cNvGrpSpPr/>
        <p:nvPr/>
      </p:nvGrpSpPr>
      <p:grpSpPr>
        <a:xfrm>
          <a:off x="0" y="0"/>
          <a:ext cx="0" cy="0"/>
          <a:chOff x="0" y="0"/>
          <a:chExt cx="0" cy="0"/>
        </a:xfrm>
      </p:grpSpPr>
      <p:sp>
        <p:nvSpPr>
          <p:cNvPr id="306" name="Google Shape;306;p19"/>
          <p:cNvSpPr txBox="1">
            <a:spLocks noGrp="1"/>
          </p:cNvSpPr>
          <p:nvPr>
            <p:ph type="ctrTitle"/>
          </p:nvPr>
        </p:nvSpPr>
        <p:spPr>
          <a:xfrm>
            <a:off x="619919" y="463568"/>
            <a:ext cx="5911200" cy="4280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1pPr>
            <a:lvl2pPr marR="0" lvl="1"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2pPr>
            <a:lvl3pPr marR="0" lvl="2"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3pPr>
            <a:lvl4pPr marR="0" lvl="3"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4pPr>
            <a:lvl5pPr marR="0" lvl="4"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5pPr>
            <a:lvl6pPr marR="0" lvl="5"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6pPr>
            <a:lvl7pPr marR="0" lvl="6"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7pPr>
            <a:lvl8pPr marR="0" lvl="7"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8pPr>
            <a:lvl9pPr marR="0" lvl="8"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9pPr>
          </a:lstStyle>
          <a:p>
            <a:endParaRPr/>
          </a:p>
        </p:txBody>
      </p:sp>
      <p:sp>
        <p:nvSpPr>
          <p:cNvPr id="307" name="Google Shape;307;p19"/>
          <p:cNvSpPr txBox="1">
            <a:spLocks noGrp="1"/>
          </p:cNvSpPr>
          <p:nvPr>
            <p:ph type="sldNum" idx="12"/>
          </p:nvPr>
        </p:nvSpPr>
        <p:spPr>
          <a:xfrm>
            <a:off x="11225448" y="6169660"/>
            <a:ext cx="731600" cy="5248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700"/>
              <a:buFont typeface="Arial"/>
              <a:buNone/>
              <a:defRPr sz="933" b="0" i="0" u="none" strike="noStrike" cap="none">
                <a:solidFill>
                  <a:srgbClr val="302625"/>
                </a:solidFill>
                <a:latin typeface="Inter Light"/>
                <a:ea typeface="Inter Light"/>
                <a:cs typeface="Inter Light"/>
                <a:sym typeface="Inter Light"/>
              </a:defRPr>
            </a:lvl1pPr>
            <a:lvl2pPr marL="0" marR="0" lvl="1" indent="0" algn="r" rtl="0">
              <a:lnSpc>
                <a:spcPct val="100000"/>
              </a:lnSpc>
              <a:spcBef>
                <a:spcPts val="0"/>
              </a:spcBef>
              <a:spcAft>
                <a:spcPts val="0"/>
              </a:spcAft>
              <a:buClr>
                <a:srgbClr val="000000"/>
              </a:buClr>
              <a:buSzPts val="700"/>
              <a:buFont typeface="Arial"/>
              <a:buNone/>
              <a:defRPr sz="933" b="0" i="0" u="none" strike="noStrike" cap="none">
                <a:solidFill>
                  <a:srgbClr val="302625"/>
                </a:solidFill>
                <a:latin typeface="Inter Light"/>
                <a:ea typeface="Inter Light"/>
                <a:cs typeface="Inter Light"/>
                <a:sym typeface="Inter Light"/>
              </a:defRPr>
            </a:lvl2pPr>
            <a:lvl3pPr marL="0" marR="0" lvl="2" indent="0" algn="r" rtl="0">
              <a:lnSpc>
                <a:spcPct val="100000"/>
              </a:lnSpc>
              <a:spcBef>
                <a:spcPts val="0"/>
              </a:spcBef>
              <a:spcAft>
                <a:spcPts val="0"/>
              </a:spcAft>
              <a:buClr>
                <a:srgbClr val="000000"/>
              </a:buClr>
              <a:buSzPts val="700"/>
              <a:buFont typeface="Arial"/>
              <a:buNone/>
              <a:defRPr sz="933" b="0" i="0" u="none" strike="noStrike" cap="none">
                <a:solidFill>
                  <a:srgbClr val="302625"/>
                </a:solidFill>
                <a:latin typeface="Inter Light"/>
                <a:ea typeface="Inter Light"/>
                <a:cs typeface="Inter Light"/>
                <a:sym typeface="Inter Light"/>
              </a:defRPr>
            </a:lvl3pPr>
            <a:lvl4pPr marL="0" marR="0" lvl="3" indent="0" algn="r" rtl="0">
              <a:lnSpc>
                <a:spcPct val="100000"/>
              </a:lnSpc>
              <a:spcBef>
                <a:spcPts val="0"/>
              </a:spcBef>
              <a:spcAft>
                <a:spcPts val="0"/>
              </a:spcAft>
              <a:buClr>
                <a:srgbClr val="000000"/>
              </a:buClr>
              <a:buSzPts val="700"/>
              <a:buFont typeface="Arial"/>
              <a:buNone/>
              <a:defRPr sz="933" b="0" i="0" u="none" strike="noStrike" cap="none">
                <a:solidFill>
                  <a:srgbClr val="302625"/>
                </a:solidFill>
                <a:latin typeface="Inter Light"/>
                <a:ea typeface="Inter Light"/>
                <a:cs typeface="Inter Light"/>
                <a:sym typeface="Inter Light"/>
              </a:defRPr>
            </a:lvl4pPr>
            <a:lvl5pPr marL="0" marR="0" lvl="4" indent="0" algn="r" rtl="0">
              <a:lnSpc>
                <a:spcPct val="100000"/>
              </a:lnSpc>
              <a:spcBef>
                <a:spcPts val="0"/>
              </a:spcBef>
              <a:spcAft>
                <a:spcPts val="0"/>
              </a:spcAft>
              <a:buClr>
                <a:srgbClr val="000000"/>
              </a:buClr>
              <a:buSzPts val="700"/>
              <a:buFont typeface="Arial"/>
              <a:buNone/>
              <a:defRPr sz="933" b="0" i="0" u="none" strike="noStrike" cap="none">
                <a:solidFill>
                  <a:srgbClr val="302625"/>
                </a:solidFill>
                <a:latin typeface="Inter Light"/>
                <a:ea typeface="Inter Light"/>
                <a:cs typeface="Inter Light"/>
                <a:sym typeface="Inter Light"/>
              </a:defRPr>
            </a:lvl5pPr>
            <a:lvl6pPr marL="0" marR="0" lvl="5" indent="0" algn="r" rtl="0">
              <a:lnSpc>
                <a:spcPct val="100000"/>
              </a:lnSpc>
              <a:spcBef>
                <a:spcPts val="0"/>
              </a:spcBef>
              <a:spcAft>
                <a:spcPts val="0"/>
              </a:spcAft>
              <a:buClr>
                <a:srgbClr val="000000"/>
              </a:buClr>
              <a:buSzPts val="700"/>
              <a:buFont typeface="Arial"/>
              <a:buNone/>
              <a:defRPr sz="933" b="0" i="0" u="none" strike="noStrike" cap="none">
                <a:solidFill>
                  <a:srgbClr val="302625"/>
                </a:solidFill>
                <a:latin typeface="Inter Light"/>
                <a:ea typeface="Inter Light"/>
                <a:cs typeface="Inter Light"/>
                <a:sym typeface="Inter Light"/>
              </a:defRPr>
            </a:lvl6pPr>
            <a:lvl7pPr marL="0" marR="0" lvl="6" indent="0" algn="r" rtl="0">
              <a:lnSpc>
                <a:spcPct val="100000"/>
              </a:lnSpc>
              <a:spcBef>
                <a:spcPts val="0"/>
              </a:spcBef>
              <a:spcAft>
                <a:spcPts val="0"/>
              </a:spcAft>
              <a:buClr>
                <a:srgbClr val="000000"/>
              </a:buClr>
              <a:buSzPts val="700"/>
              <a:buFont typeface="Arial"/>
              <a:buNone/>
              <a:defRPr sz="933" b="0" i="0" u="none" strike="noStrike" cap="none">
                <a:solidFill>
                  <a:srgbClr val="302625"/>
                </a:solidFill>
                <a:latin typeface="Inter Light"/>
                <a:ea typeface="Inter Light"/>
                <a:cs typeface="Inter Light"/>
                <a:sym typeface="Inter Light"/>
              </a:defRPr>
            </a:lvl7pPr>
            <a:lvl8pPr marL="0" marR="0" lvl="7" indent="0" algn="r" rtl="0">
              <a:lnSpc>
                <a:spcPct val="100000"/>
              </a:lnSpc>
              <a:spcBef>
                <a:spcPts val="0"/>
              </a:spcBef>
              <a:spcAft>
                <a:spcPts val="0"/>
              </a:spcAft>
              <a:buClr>
                <a:srgbClr val="000000"/>
              </a:buClr>
              <a:buSzPts val="700"/>
              <a:buFont typeface="Arial"/>
              <a:buNone/>
              <a:defRPr sz="933" b="0" i="0" u="none" strike="noStrike" cap="none">
                <a:solidFill>
                  <a:srgbClr val="302625"/>
                </a:solidFill>
                <a:latin typeface="Inter Light"/>
                <a:ea typeface="Inter Light"/>
                <a:cs typeface="Inter Light"/>
                <a:sym typeface="Inter Light"/>
              </a:defRPr>
            </a:lvl8pPr>
            <a:lvl9pPr marL="0" marR="0" lvl="8" indent="0" algn="r" rtl="0">
              <a:lnSpc>
                <a:spcPct val="100000"/>
              </a:lnSpc>
              <a:spcBef>
                <a:spcPts val="0"/>
              </a:spcBef>
              <a:spcAft>
                <a:spcPts val="0"/>
              </a:spcAft>
              <a:buClr>
                <a:srgbClr val="000000"/>
              </a:buClr>
              <a:buSzPts val="700"/>
              <a:buFont typeface="Arial"/>
              <a:buNone/>
              <a:defRPr sz="933" b="0" i="0" u="none" strike="noStrike" cap="none">
                <a:solidFill>
                  <a:srgbClr val="302625"/>
                </a:solidFill>
                <a:latin typeface="Inter Light"/>
                <a:ea typeface="Inter Light"/>
                <a:cs typeface="Inter Light"/>
                <a:sym typeface="Inter Light"/>
              </a:defRPr>
            </a:lvl9pPr>
          </a:lstStyle>
          <a:p>
            <a:fld id="{00000000-1234-1234-1234-123412341234}" type="slidenum">
              <a:rPr lang="en" smtClean="0"/>
              <a:pPr/>
              <a:t>‹#›</a:t>
            </a:fld>
            <a:endParaRPr lang="en"/>
          </a:p>
        </p:txBody>
      </p:sp>
      <p:sp>
        <p:nvSpPr>
          <p:cNvPr id="308" name="Google Shape;308;p19"/>
          <p:cNvSpPr txBox="1">
            <a:spLocks noGrp="1"/>
          </p:cNvSpPr>
          <p:nvPr>
            <p:ph type="ctrTitle" idx="2"/>
          </p:nvPr>
        </p:nvSpPr>
        <p:spPr>
          <a:xfrm>
            <a:off x="619933" y="3387000"/>
            <a:ext cx="5160000" cy="2322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rgbClr val="000000"/>
              </a:buClr>
              <a:buSzPts val="2400"/>
              <a:buFont typeface="Arial"/>
              <a:buChar char="●"/>
              <a:defRPr sz="3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2pPr>
            <a:lvl3pPr marR="0" lvl="2"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3pPr>
            <a:lvl4pPr marR="0" lvl="3"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4pPr>
            <a:lvl5pPr marR="0" lvl="4"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5pPr>
            <a:lvl6pPr marR="0" lvl="5"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6pPr>
            <a:lvl7pPr marR="0" lvl="6"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7pPr>
            <a:lvl8pPr marR="0" lvl="7"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8pPr>
            <a:lvl9pPr marR="0" lvl="8"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9pPr>
          </a:lstStyle>
          <a:p>
            <a:endParaRPr/>
          </a:p>
        </p:txBody>
      </p:sp>
      <p:sp>
        <p:nvSpPr>
          <p:cNvPr id="309" name="Google Shape;309;p19"/>
          <p:cNvSpPr txBox="1">
            <a:spLocks noGrp="1"/>
          </p:cNvSpPr>
          <p:nvPr>
            <p:ph type="ctrTitle" idx="3"/>
          </p:nvPr>
        </p:nvSpPr>
        <p:spPr>
          <a:xfrm>
            <a:off x="6400800" y="3429000"/>
            <a:ext cx="5181600" cy="2557200"/>
          </a:xfrm>
          <a:prstGeom prst="rect">
            <a:avLst/>
          </a:prstGeom>
          <a:noFill/>
          <a:ln>
            <a:noFill/>
          </a:ln>
        </p:spPr>
        <p:txBody>
          <a:bodyPr spcFirstLastPara="1" wrap="square" lIns="0" tIns="0" rIns="0" bIns="0" anchor="t" anchorCtr="0">
            <a:noAutofit/>
          </a:bodyPr>
          <a:lstStyle>
            <a:lvl1pPr marR="0" lvl="0" algn="l" rtl="0">
              <a:lnSpc>
                <a:spcPct val="130000"/>
              </a:lnSpc>
              <a:spcBef>
                <a:spcPts val="0"/>
              </a:spcBef>
              <a:spcAft>
                <a:spcPts val="0"/>
              </a:spcAft>
              <a:buClr>
                <a:srgbClr val="000000"/>
              </a:buClr>
              <a:buSzPts val="1000"/>
              <a:buFont typeface="Inter"/>
              <a:buChar char="●"/>
              <a:defRPr sz="1333" b="0" i="0" u="none" strike="noStrike" cap="none">
                <a:solidFill>
                  <a:srgbClr val="000000"/>
                </a:solidFill>
                <a:latin typeface="Inter"/>
                <a:ea typeface="Inter"/>
                <a:cs typeface="Inter"/>
                <a:sym typeface="Inter"/>
              </a:defRPr>
            </a:lvl1pPr>
            <a:lvl2pPr marR="0" lvl="1" algn="l" rtl="0">
              <a:lnSpc>
                <a:spcPct val="13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2pPr>
            <a:lvl3pPr marR="0" lvl="2" algn="l" rtl="0">
              <a:lnSpc>
                <a:spcPct val="13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3pPr>
            <a:lvl4pPr marR="0" lvl="3" algn="l" rtl="0">
              <a:lnSpc>
                <a:spcPct val="13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4pPr>
            <a:lvl5pPr marR="0" lvl="4" algn="l" rtl="0">
              <a:lnSpc>
                <a:spcPct val="13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5pPr>
            <a:lvl6pPr marR="0" lvl="5" algn="l" rtl="0">
              <a:lnSpc>
                <a:spcPct val="13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6pPr>
            <a:lvl7pPr marR="0" lvl="6" algn="l" rtl="0">
              <a:lnSpc>
                <a:spcPct val="13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7pPr>
            <a:lvl8pPr marR="0" lvl="7" algn="l" rtl="0">
              <a:lnSpc>
                <a:spcPct val="13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8pPr>
            <a:lvl9pPr marR="0" lvl="8" algn="l" rtl="0">
              <a:lnSpc>
                <a:spcPct val="13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9pPr>
          </a:lstStyle>
          <a:p>
            <a:endParaRPr/>
          </a:p>
        </p:txBody>
      </p:sp>
      <p:sp>
        <p:nvSpPr>
          <p:cNvPr id="310" name="Google Shape;310;p19"/>
          <p:cNvSpPr txBox="1">
            <a:spLocks noGrp="1"/>
          </p:cNvSpPr>
          <p:nvPr>
            <p:ph type="sldNum" idx="4"/>
          </p:nvPr>
        </p:nvSpPr>
        <p:spPr>
          <a:xfrm>
            <a:off x="813980" y="6537667"/>
            <a:ext cx="2405200" cy="156800"/>
          </a:xfrm>
          <a:prstGeom prst="rect">
            <a:avLst/>
          </a:prstGeom>
          <a:noFill/>
          <a:ln>
            <a:noFill/>
          </a:ln>
        </p:spPr>
        <p:txBody>
          <a:bodyPr spcFirstLastPara="1" wrap="square" lIns="0" tIns="0" rIns="0" bIns="0" anchor="b" anchorCtr="0">
            <a:noAutofit/>
          </a:bodyPr>
          <a:lstStyle>
            <a:lvl1pPr marL="0" marR="0" lvl="0" indent="0" algn="l" rtl="0">
              <a:lnSpc>
                <a:spcPct val="100000"/>
              </a:lnSpc>
              <a:spcBef>
                <a:spcPts val="0"/>
              </a:spcBef>
              <a:spcAft>
                <a:spcPts val="0"/>
              </a:spcAft>
              <a:buClr>
                <a:srgbClr val="000000"/>
              </a:buClr>
              <a:buSzPts val="600"/>
              <a:buFont typeface="Arial"/>
              <a:buNone/>
              <a:defRPr sz="800" b="0" i="0" u="none" strike="noStrike" cap="none">
                <a:solidFill>
                  <a:srgbClr val="302625"/>
                </a:solidFill>
                <a:latin typeface="Inter Light"/>
                <a:ea typeface="Inter Light"/>
                <a:cs typeface="Inter Light"/>
                <a:sym typeface="Inter Light"/>
              </a:defRPr>
            </a:lvl1pPr>
            <a:lvl2pPr marL="0" marR="0" lvl="1" indent="0" algn="l" rtl="0">
              <a:lnSpc>
                <a:spcPct val="100000"/>
              </a:lnSpc>
              <a:spcBef>
                <a:spcPts val="0"/>
              </a:spcBef>
              <a:spcAft>
                <a:spcPts val="0"/>
              </a:spcAft>
              <a:buClr>
                <a:srgbClr val="000000"/>
              </a:buClr>
              <a:buSzPts val="600"/>
              <a:buFont typeface="Arial"/>
              <a:buNone/>
              <a:defRPr sz="800" b="0" i="0" u="none" strike="noStrike" cap="none">
                <a:solidFill>
                  <a:srgbClr val="302625"/>
                </a:solidFill>
                <a:latin typeface="Inter Light"/>
                <a:ea typeface="Inter Light"/>
                <a:cs typeface="Inter Light"/>
                <a:sym typeface="Inter Light"/>
              </a:defRPr>
            </a:lvl2pPr>
            <a:lvl3pPr marL="0" marR="0" lvl="2" indent="0" algn="l" rtl="0">
              <a:lnSpc>
                <a:spcPct val="100000"/>
              </a:lnSpc>
              <a:spcBef>
                <a:spcPts val="0"/>
              </a:spcBef>
              <a:spcAft>
                <a:spcPts val="0"/>
              </a:spcAft>
              <a:buClr>
                <a:srgbClr val="000000"/>
              </a:buClr>
              <a:buSzPts val="600"/>
              <a:buFont typeface="Arial"/>
              <a:buNone/>
              <a:defRPr sz="800" b="0" i="0" u="none" strike="noStrike" cap="none">
                <a:solidFill>
                  <a:srgbClr val="302625"/>
                </a:solidFill>
                <a:latin typeface="Inter Light"/>
                <a:ea typeface="Inter Light"/>
                <a:cs typeface="Inter Light"/>
                <a:sym typeface="Inter Light"/>
              </a:defRPr>
            </a:lvl3pPr>
            <a:lvl4pPr marL="0" marR="0" lvl="3" indent="0" algn="l" rtl="0">
              <a:lnSpc>
                <a:spcPct val="100000"/>
              </a:lnSpc>
              <a:spcBef>
                <a:spcPts val="0"/>
              </a:spcBef>
              <a:spcAft>
                <a:spcPts val="0"/>
              </a:spcAft>
              <a:buClr>
                <a:srgbClr val="000000"/>
              </a:buClr>
              <a:buSzPts val="600"/>
              <a:buFont typeface="Arial"/>
              <a:buNone/>
              <a:defRPr sz="800" b="0" i="0" u="none" strike="noStrike" cap="none">
                <a:solidFill>
                  <a:srgbClr val="302625"/>
                </a:solidFill>
                <a:latin typeface="Inter Light"/>
                <a:ea typeface="Inter Light"/>
                <a:cs typeface="Inter Light"/>
                <a:sym typeface="Inter Light"/>
              </a:defRPr>
            </a:lvl4pPr>
            <a:lvl5pPr marL="0" marR="0" lvl="4" indent="0" algn="l" rtl="0">
              <a:lnSpc>
                <a:spcPct val="100000"/>
              </a:lnSpc>
              <a:spcBef>
                <a:spcPts val="0"/>
              </a:spcBef>
              <a:spcAft>
                <a:spcPts val="0"/>
              </a:spcAft>
              <a:buClr>
                <a:srgbClr val="000000"/>
              </a:buClr>
              <a:buSzPts val="600"/>
              <a:buFont typeface="Arial"/>
              <a:buNone/>
              <a:defRPr sz="800" b="0" i="0" u="none" strike="noStrike" cap="none">
                <a:solidFill>
                  <a:srgbClr val="302625"/>
                </a:solidFill>
                <a:latin typeface="Inter Light"/>
                <a:ea typeface="Inter Light"/>
                <a:cs typeface="Inter Light"/>
                <a:sym typeface="Inter Light"/>
              </a:defRPr>
            </a:lvl5pPr>
            <a:lvl6pPr marL="0" marR="0" lvl="5" indent="0" algn="l" rtl="0">
              <a:lnSpc>
                <a:spcPct val="100000"/>
              </a:lnSpc>
              <a:spcBef>
                <a:spcPts val="0"/>
              </a:spcBef>
              <a:spcAft>
                <a:spcPts val="0"/>
              </a:spcAft>
              <a:buClr>
                <a:srgbClr val="000000"/>
              </a:buClr>
              <a:buSzPts val="600"/>
              <a:buFont typeface="Arial"/>
              <a:buNone/>
              <a:defRPr sz="800" b="0" i="0" u="none" strike="noStrike" cap="none">
                <a:solidFill>
                  <a:srgbClr val="302625"/>
                </a:solidFill>
                <a:latin typeface="Inter Light"/>
                <a:ea typeface="Inter Light"/>
                <a:cs typeface="Inter Light"/>
                <a:sym typeface="Inter Light"/>
              </a:defRPr>
            </a:lvl6pPr>
            <a:lvl7pPr marL="0" marR="0" lvl="6" indent="0" algn="l" rtl="0">
              <a:lnSpc>
                <a:spcPct val="100000"/>
              </a:lnSpc>
              <a:spcBef>
                <a:spcPts val="0"/>
              </a:spcBef>
              <a:spcAft>
                <a:spcPts val="0"/>
              </a:spcAft>
              <a:buClr>
                <a:srgbClr val="000000"/>
              </a:buClr>
              <a:buSzPts val="600"/>
              <a:buFont typeface="Arial"/>
              <a:buNone/>
              <a:defRPr sz="800" b="0" i="0" u="none" strike="noStrike" cap="none">
                <a:solidFill>
                  <a:srgbClr val="302625"/>
                </a:solidFill>
                <a:latin typeface="Inter Light"/>
                <a:ea typeface="Inter Light"/>
                <a:cs typeface="Inter Light"/>
                <a:sym typeface="Inter Light"/>
              </a:defRPr>
            </a:lvl7pPr>
            <a:lvl8pPr marL="0" marR="0" lvl="7" indent="0" algn="l" rtl="0">
              <a:lnSpc>
                <a:spcPct val="100000"/>
              </a:lnSpc>
              <a:spcBef>
                <a:spcPts val="0"/>
              </a:spcBef>
              <a:spcAft>
                <a:spcPts val="0"/>
              </a:spcAft>
              <a:buClr>
                <a:srgbClr val="000000"/>
              </a:buClr>
              <a:buSzPts val="600"/>
              <a:buFont typeface="Arial"/>
              <a:buNone/>
              <a:defRPr sz="800" b="0" i="0" u="none" strike="noStrike" cap="none">
                <a:solidFill>
                  <a:srgbClr val="302625"/>
                </a:solidFill>
                <a:latin typeface="Inter Light"/>
                <a:ea typeface="Inter Light"/>
                <a:cs typeface="Inter Light"/>
                <a:sym typeface="Inter Light"/>
              </a:defRPr>
            </a:lvl8pPr>
            <a:lvl9pPr marL="0" marR="0" lvl="8" indent="0" algn="l" rtl="0">
              <a:lnSpc>
                <a:spcPct val="100000"/>
              </a:lnSpc>
              <a:spcBef>
                <a:spcPts val="0"/>
              </a:spcBef>
              <a:spcAft>
                <a:spcPts val="0"/>
              </a:spcAft>
              <a:buClr>
                <a:srgbClr val="000000"/>
              </a:buClr>
              <a:buSzPts val="600"/>
              <a:buFont typeface="Arial"/>
              <a:buNone/>
              <a:defRPr sz="800" b="0" i="0" u="none" strike="noStrike" cap="none">
                <a:solidFill>
                  <a:srgbClr val="302625"/>
                </a:solidFill>
                <a:latin typeface="Inter Light"/>
                <a:ea typeface="Inter Light"/>
                <a:cs typeface="Inter Light"/>
                <a:sym typeface="Inter Light"/>
              </a:defRPr>
            </a:lvl9pPr>
          </a:lstStyle>
          <a:p>
            <a:r>
              <a:rPr lang="en-GB"/>
              <a:t>Confidential © 2021 Koa Health</a:t>
            </a:r>
          </a:p>
        </p:txBody>
      </p:sp>
      <p:pic>
        <p:nvPicPr>
          <p:cNvPr id="311" name="Google Shape;311;p19"/>
          <p:cNvPicPr preferRelativeResize="0"/>
          <p:nvPr/>
        </p:nvPicPr>
        <p:blipFill rotWithShape="1">
          <a:blip r:embed="rId2">
            <a:alphaModFix/>
          </a:blip>
          <a:srcRect r="65264" b="23412"/>
          <a:stretch/>
        </p:blipFill>
        <p:spPr>
          <a:xfrm>
            <a:off x="619932" y="6555902"/>
            <a:ext cx="147259" cy="138567"/>
          </a:xfrm>
          <a:prstGeom prst="rect">
            <a:avLst/>
          </a:prstGeom>
          <a:noFill/>
          <a:ln>
            <a:noFill/>
          </a:ln>
        </p:spPr>
      </p:pic>
    </p:spTree>
    <p:extLst>
      <p:ext uri="{BB962C8B-B14F-4D97-AF65-F5344CB8AC3E}">
        <p14:creationId xmlns:p14="http://schemas.microsoft.com/office/powerpoint/2010/main" val="188417528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Description Dark 3">
  <p:cSld name="Description Dark 3">
    <p:bg>
      <p:bgPr>
        <a:solidFill>
          <a:srgbClr val="302625"/>
        </a:solidFill>
        <a:effectLst/>
      </p:bgPr>
    </p:bg>
    <p:spTree>
      <p:nvGrpSpPr>
        <p:cNvPr id="1" name="Shape 312"/>
        <p:cNvGrpSpPr/>
        <p:nvPr/>
      </p:nvGrpSpPr>
      <p:grpSpPr>
        <a:xfrm>
          <a:off x="0" y="0"/>
          <a:ext cx="0" cy="0"/>
          <a:chOff x="0" y="0"/>
          <a:chExt cx="0" cy="0"/>
        </a:xfrm>
      </p:grpSpPr>
      <p:sp>
        <p:nvSpPr>
          <p:cNvPr id="313" name="Google Shape;313;p20"/>
          <p:cNvSpPr txBox="1">
            <a:spLocks noGrp="1"/>
          </p:cNvSpPr>
          <p:nvPr>
            <p:ph type="ctrTitle"/>
          </p:nvPr>
        </p:nvSpPr>
        <p:spPr>
          <a:xfrm>
            <a:off x="619919" y="463568"/>
            <a:ext cx="5911200" cy="4280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1pPr>
            <a:lvl2pPr marR="0" lvl="1"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2pPr>
            <a:lvl3pPr marR="0" lvl="2"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3pPr>
            <a:lvl4pPr marR="0" lvl="3"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4pPr>
            <a:lvl5pPr marR="0" lvl="4"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5pPr>
            <a:lvl6pPr marR="0" lvl="5"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6pPr>
            <a:lvl7pPr marR="0" lvl="6"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7pPr>
            <a:lvl8pPr marR="0" lvl="7"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8pPr>
            <a:lvl9pPr marR="0" lvl="8"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9pPr>
          </a:lstStyle>
          <a:p>
            <a:endParaRPr/>
          </a:p>
        </p:txBody>
      </p:sp>
      <p:sp>
        <p:nvSpPr>
          <p:cNvPr id="314" name="Google Shape;314;p20"/>
          <p:cNvSpPr txBox="1">
            <a:spLocks noGrp="1"/>
          </p:cNvSpPr>
          <p:nvPr>
            <p:ph type="sldNum" idx="12"/>
          </p:nvPr>
        </p:nvSpPr>
        <p:spPr>
          <a:xfrm>
            <a:off x="11225448" y="6169660"/>
            <a:ext cx="731600" cy="5248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1pPr>
            <a:lvl2pPr marL="0" marR="0" lvl="1"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2pPr>
            <a:lvl3pPr marL="0" marR="0" lvl="2"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3pPr>
            <a:lvl4pPr marL="0" marR="0" lvl="3"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4pPr>
            <a:lvl5pPr marL="0" marR="0" lvl="4"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5pPr>
            <a:lvl6pPr marL="0" marR="0" lvl="5"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6pPr>
            <a:lvl7pPr marL="0" marR="0" lvl="6"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7pPr>
            <a:lvl8pPr marL="0" marR="0" lvl="7"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8pPr>
            <a:lvl9pPr marL="0" marR="0" lvl="8"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9pPr>
          </a:lstStyle>
          <a:p>
            <a:fld id="{00000000-1234-1234-1234-123412341234}" type="slidenum">
              <a:rPr lang="en" smtClean="0"/>
              <a:pPr/>
              <a:t>‹#›</a:t>
            </a:fld>
            <a:endParaRPr lang="en"/>
          </a:p>
        </p:txBody>
      </p:sp>
      <p:sp>
        <p:nvSpPr>
          <p:cNvPr id="315" name="Google Shape;315;p20"/>
          <p:cNvSpPr txBox="1">
            <a:spLocks noGrp="1"/>
          </p:cNvSpPr>
          <p:nvPr>
            <p:ph type="ctrTitle" idx="2"/>
          </p:nvPr>
        </p:nvSpPr>
        <p:spPr>
          <a:xfrm>
            <a:off x="619933" y="815433"/>
            <a:ext cx="5160000" cy="1562000"/>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rgbClr val="FEF8F4"/>
              </a:buClr>
              <a:buSzPts val="2400"/>
              <a:buFont typeface="Arial"/>
              <a:buChar char="●"/>
              <a:defRPr sz="3200" b="0" i="0" u="none" strike="noStrike" cap="none">
                <a:solidFill>
                  <a:srgbClr val="FEF8F4"/>
                </a:solidFill>
                <a:latin typeface="Arial"/>
                <a:ea typeface="Arial"/>
                <a:cs typeface="Arial"/>
                <a:sym typeface="Arial"/>
              </a:defRPr>
            </a:lvl1pPr>
            <a:lvl2pPr marR="0" lvl="1" algn="l" rtl="0">
              <a:lnSpc>
                <a:spcPct val="9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2pPr>
            <a:lvl3pPr marR="0" lvl="2" algn="l" rtl="0">
              <a:lnSpc>
                <a:spcPct val="9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3pPr>
            <a:lvl4pPr marR="0" lvl="3" algn="l" rtl="0">
              <a:lnSpc>
                <a:spcPct val="9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4pPr>
            <a:lvl5pPr marR="0" lvl="4" algn="l" rtl="0">
              <a:lnSpc>
                <a:spcPct val="9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5pPr>
            <a:lvl6pPr marR="0" lvl="5" algn="l" rtl="0">
              <a:lnSpc>
                <a:spcPct val="9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6pPr>
            <a:lvl7pPr marR="0" lvl="6" algn="l" rtl="0">
              <a:lnSpc>
                <a:spcPct val="9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7pPr>
            <a:lvl8pPr marR="0" lvl="7" algn="l" rtl="0">
              <a:lnSpc>
                <a:spcPct val="9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8pPr>
            <a:lvl9pPr marR="0" lvl="8" algn="l" rtl="0">
              <a:lnSpc>
                <a:spcPct val="9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9pPr>
          </a:lstStyle>
          <a:p>
            <a:endParaRPr/>
          </a:p>
        </p:txBody>
      </p:sp>
      <p:sp>
        <p:nvSpPr>
          <p:cNvPr id="316" name="Google Shape;316;p20"/>
          <p:cNvSpPr txBox="1">
            <a:spLocks noGrp="1"/>
          </p:cNvSpPr>
          <p:nvPr>
            <p:ph type="ctrTitle" idx="3"/>
          </p:nvPr>
        </p:nvSpPr>
        <p:spPr>
          <a:xfrm>
            <a:off x="6400800" y="853433"/>
            <a:ext cx="5181600" cy="2575600"/>
          </a:xfrm>
          <a:prstGeom prst="rect">
            <a:avLst/>
          </a:prstGeom>
          <a:noFill/>
          <a:ln>
            <a:noFill/>
          </a:ln>
        </p:spPr>
        <p:txBody>
          <a:bodyPr spcFirstLastPara="1" wrap="square" lIns="0" tIns="0" rIns="0" bIns="0" anchor="t" anchorCtr="0">
            <a:noAutofit/>
          </a:bodyPr>
          <a:lstStyle>
            <a:lvl1pPr marR="0" lvl="0" algn="l" rtl="0">
              <a:lnSpc>
                <a:spcPct val="130000"/>
              </a:lnSpc>
              <a:spcBef>
                <a:spcPts val="0"/>
              </a:spcBef>
              <a:spcAft>
                <a:spcPts val="0"/>
              </a:spcAft>
              <a:buClr>
                <a:srgbClr val="FEF8F4"/>
              </a:buClr>
              <a:buSzPts val="1000"/>
              <a:buFont typeface="Inter"/>
              <a:buChar char="●"/>
              <a:defRPr sz="1333" b="0" i="0" u="none" strike="noStrike" cap="none">
                <a:solidFill>
                  <a:srgbClr val="FEF8F4"/>
                </a:solidFill>
                <a:latin typeface="Inter"/>
                <a:ea typeface="Inter"/>
                <a:cs typeface="Inter"/>
                <a:sym typeface="Inter"/>
              </a:defRPr>
            </a:lvl1pPr>
            <a:lvl2pPr marR="0" lvl="1" algn="l" rtl="0">
              <a:lnSpc>
                <a:spcPct val="13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2pPr>
            <a:lvl3pPr marR="0" lvl="2" algn="l" rtl="0">
              <a:lnSpc>
                <a:spcPct val="13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3pPr>
            <a:lvl4pPr marR="0" lvl="3" algn="l" rtl="0">
              <a:lnSpc>
                <a:spcPct val="13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4pPr>
            <a:lvl5pPr marR="0" lvl="4" algn="l" rtl="0">
              <a:lnSpc>
                <a:spcPct val="13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5pPr>
            <a:lvl6pPr marR="0" lvl="5" algn="l" rtl="0">
              <a:lnSpc>
                <a:spcPct val="13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6pPr>
            <a:lvl7pPr marR="0" lvl="6" algn="l" rtl="0">
              <a:lnSpc>
                <a:spcPct val="13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7pPr>
            <a:lvl8pPr marR="0" lvl="7" algn="l" rtl="0">
              <a:lnSpc>
                <a:spcPct val="13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8pPr>
            <a:lvl9pPr marR="0" lvl="8" algn="l" rtl="0">
              <a:lnSpc>
                <a:spcPct val="13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9pPr>
          </a:lstStyle>
          <a:p>
            <a:endParaRPr/>
          </a:p>
        </p:txBody>
      </p:sp>
      <p:pic>
        <p:nvPicPr>
          <p:cNvPr id="317" name="Google Shape;317;p20"/>
          <p:cNvPicPr preferRelativeResize="0"/>
          <p:nvPr/>
        </p:nvPicPr>
        <p:blipFill rotWithShape="1">
          <a:blip r:embed="rId2">
            <a:alphaModFix/>
          </a:blip>
          <a:srcRect/>
          <a:stretch/>
        </p:blipFill>
        <p:spPr>
          <a:xfrm flipH="1">
            <a:off x="620208" y="6555109"/>
            <a:ext cx="137477" cy="138567"/>
          </a:xfrm>
          <a:prstGeom prst="rect">
            <a:avLst/>
          </a:prstGeom>
          <a:noFill/>
          <a:ln>
            <a:noFill/>
          </a:ln>
        </p:spPr>
      </p:pic>
      <p:sp>
        <p:nvSpPr>
          <p:cNvPr id="318" name="Google Shape;318;p20"/>
          <p:cNvSpPr txBox="1">
            <a:spLocks noGrp="1"/>
          </p:cNvSpPr>
          <p:nvPr>
            <p:ph type="sldNum" idx="4"/>
          </p:nvPr>
        </p:nvSpPr>
        <p:spPr>
          <a:xfrm>
            <a:off x="813980" y="6537667"/>
            <a:ext cx="2405200" cy="156800"/>
          </a:xfrm>
          <a:prstGeom prst="rect">
            <a:avLst/>
          </a:prstGeom>
          <a:noFill/>
          <a:ln>
            <a:noFill/>
          </a:ln>
        </p:spPr>
        <p:txBody>
          <a:bodyPr spcFirstLastPara="1" wrap="square" lIns="0" tIns="0" rIns="0" bIns="0" anchor="b" anchorCtr="0">
            <a:noAutofit/>
          </a:bodyPr>
          <a:lstStyle>
            <a:lvl1pPr marL="0" marR="0" lvl="0" indent="0" algn="l" rtl="0">
              <a:lnSpc>
                <a:spcPct val="100000"/>
              </a:lnSpc>
              <a:spcBef>
                <a:spcPts val="0"/>
              </a:spcBef>
              <a:spcAft>
                <a:spcPts val="0"/>
              </a:spcAft>
              <a:buClr>
                <a:srgbClr val="000000"/>
              </a:buClr>
              <a:buSzPts val="600"/>
              <a:buFont typeface="Arial"/>
              <a:buNone/>
              <a:defRPr sz="800" b="0" i="0" u="none" strike="noStrike" cap="none">
                <a:solidFill>
                  <a:srgbClr val="FEF8F4"/>
                </a:solidFill>
                <a:latin typeface="Inter Light"/>
                <a:ea typeface="Inter Light"/>
                <a:cs typeface="Inter Light"/>
                <a:sym typeface="Inter Light"/>
              </a:defRPr>
            </a:lvl1pPr>
            <a:lvl2pPr marL="0" marR="0" lvl="1" indent="0" algn="l" rtl="0">
              <a:lnSpc>
                <a:spcPct val="100000"/>
              </a:lnSpc>
              <a:spcBef>
                <a:spcPts val="0"/>
              </a:spcBef>
              <a:spcAft>
                <a:spcPts val="0"/>
              </a:spcAft>
              <a:buClr>
                <a:srgbClr val="000000"/>
              </a:buClr>
              <a:buSzPts val="600"/>
              <a:buFont typeface="Arial"/>
              <a:buNone/>
              <a:defRPr sz="800" b="0" i="0" u="none" strike="noStrike" cap="none">
                <a:solidFill>
                  <a:srgbClr val="FEF8F4"/>
                </a:solidFill>
                <a:latin typeface="Inter Light"/>
                <a:ea typeface="Inter Light"/>
                <a:cs typeface="Inter Light"/>
                <a:sym typeface="Inter Light"/>
              </a:defRPr>
            </a:lvl2pPr>
            <a:lvl3pPr marL="0" marR="0" lvl="2" indent="0" algn="l" rtl="0">
              <a:lnSpc>
                <a:spcPct val="100000"/>
              </a:lnSpc>
              <a:spcBef>
                <a:spcPts val="0"/>
              </a:spcBef>
              <a:spcAft>
                <a:spcPts val="0"/>
              </a:spcAft>
              <a:buClr>
                <a:srgbClr val="000000"/>
              </a:buClr>
              <a:buSzPts val="600"/>
              <a:buFont typeface="Arial"/>
              <a:buNone/>
              <a:defRPr sz="800" b="0" i="0" u="none" strike="noStrike" cap="none">
                <a:solidFill>
                  <a:srgbClr val="FEF8F4"/>
                </a:solidFill>
                <a:latin typeface="Inter Light"/>
                <a:ea typeface="Inter Light"/>
                <a:cs typeface="Inter Light"/>
                <a:sym typeface="Inter Light"/>
              </a:defRPr>
            </a:lvl3pPr>
            <a:lvl4pPr marL="0" marR="0" lvl="3" indent="0" algn="l" rtl="0">
              <a:lnSpc>
                <a:spcPct val="100000"/>
              </a:lnSpc>
              <a:spcBef>
                <a:spcPts val="0"/>
              </a:spcBef>
              <a:spcAft>
                <a:spcPts val="0"/>
              </a:spcAft>
              <a:buClr>
                <a:srgbClr val="000000"/>
              </a:buClr>
              <a:buSzPts val="600"/>
              <a:buFont typeface="Arial"/>
              <a:buNone/>
              <a:defRPr sz="800" b="0" i="0" u="none" strike="noStrike" cap="none">
                <a:solidFill>
                  <a:srgbClr val="FEF8F4"/>
                </a:solidFill>
                <a:latin typeface="Inter Light"/>
                <a:ea typeface="Inter Light"/>
                <a:cs typeface="Inter Light"/>
                <a:sym typeface="Inter Light"/>
              </a:defRPr>
            </a:lvl4pPr>
            <a:lvl5pPr marL="0" marR="0" lvl="4" indent="0" algn="l" rtl="0">
              <a:lnSpc>
                <a:spcPct val="100000"/>
              </a:lnSpc>
              <a:spcBef>
                <a:spcPts val="0"/>
              </a:spcBef>
              <a:spcAft>
                <a:spcPts val="0"/>
              </a:spcAft>
              <a:buClr>
                <a:srgbClr val="000000"/>
              </a:buClr>
              <a:buSzPts val="600"/>
              <a:buFont typeface="Arial"/>
              <a:buNone/>
              <a:defRPr sz="800" b="0" i="0" u="none" strike="noStrike" cap="none">
                <a:solidFill>
                  <a:srgbClr val="FEF8F4"/>
                </a:solidFill>
                <a:latin typeface="Inter Light"/>
                <a:ea typeface="Inter Light"/>
                <a:cs typeface="Inter Light"/>
                <a:sym typeface="Inter Light"/>
              </a:defRPr>
            </a:lvl5pPr>
            <a:lvl6pPr marL="0" marR="0" lvl="5" indent="0" algn="l" rtl="0">
              <a:lnSpc>
                <a:spcPct val="100000"/>
              </a:lnSpc>
              <a:spcBef>
                <a:spcPts val="0"/>
              </a:spcBef>
              <a:spcAft>
                <a:spcPts val="0"/>
              </a:spcAft>
              <a:buClr>
                <a:srgbClr val="000000"/>
              </a:buClr>
              <a:buSzPts val="600"/>
              <a:buFont typeface="Arial"/>
              <a:buNone/>
              <a:defRPr sz="800" b="0" i="0" u="none" strike="noStrike" cap="none">
                <a:solidFill>
                  <a:srgbClr val="FEF8F4"/>
                </a:solidFill>
                <a:latin typeface="Inter Light"/>
                <a:ea typeface="Inter Light"/>
                <a:cs typeface="Inter Light"/>
                <a:sym typeface="Inter Light"/>
              </a:defRPr>
            </a:lvl6pPr>
            <a:lvl7pPr marL="0" marR="0" lvl="6" indent="0" algn="l" rtl="0">
              <a:lnSpc>
                <a:spcPct val="100000"/>
              </a:lnSpc>
              <a:spcBef>
                <a:spcPts val="0"/>
              </a:spcBef>
              <a:spcAft>
                <a:spcPts val="0"/>
              </a:spcAft>
              <a:buClr>
                <a:srgbClr val="000000"/>
              </a:buClr>
              <a:buSzPts val="600"/>
              <a:buFont typeface="Arial"/>
              <a:buNone/>
              <a:defRPr sz="800" b="0" i="0" u="none" strike="noStrike" cap="none">
                <a:solidFill>
                  <a:srgbClr val="FEF8F4"/>
                </a:solidFill>
                <a:latin typeface="Inter Light"/>
                <a:ea typeface="Inter Light"/>
                <a:cs typeface="Inter Light"/>
                <a:sym typeface="Inter Light"/>
              </a:defRPr>
            </a:lvl7pPr>
            <a:lvl8pPr marL="0" marR="0" lvl="7" indent="0" algn="l" rtl="0">
              <a:lnSpc>
                <a:spcPct val="100000"/>
              </a:lnSpc>
              <a:spcBef>
                <a:spcPts val="0"/>
              </a:spcBef>
              <a:spcAft>
                <a:spcPts val="0"/>
              </a:spcAft>
              <a:buClr>
                <a:srgbClr val="000000"/>
              </a:buClr>
              <a:buSzPts val="600"/>
              <a:buFont typeface="Arial"/>
              <a:buNone/>
              <a:defRPr sz="800" b="0" i="0" u="none" strike="noStrike" cap="none">
                <a:solidFill>
                  <a:srgbClr val="FEF8F4"/>
                </a:solidFill>
                <a:latin typeface="Inter Light"/>
                <a:ea typeface="Inter Light"/>
                <a:cs typeface="Inter Light"/>
                <a:sym typeface="Inter Light"/>
              </a:defRPr>
            </a:lvl8pPr>
            <a:lvl9pPr marL="0" marR="0" lvl="8" indent="0" algn="l" rtl="0">
              <a:lnSpc>
                <a:spcPct val="100000"/>
              </a:lnSpc>
              <a:spcBef>
                <a:spcPts val="0"/>
              </a:spcBef>
              <a:spcAft>
                <a:spcPts val="0"/>
              </a:spcAft>
              <a:buClr>
                <a:srgbClr val="000000"/>
              </a:buClr>
              <a:buSzPts val="600"/>
              <a:buFont typeface="Arial"/>
              <a:buNone/>
              <a:defRPr sz="800" b="0" i="0" u="none" strike="noStrike" cap="none">
                <a:solidFill>
                  <a:srgbClr val="FEF8F4"/>
                </a:solidFill>
                <a:latin typeface="Inter Light"/>
                <a:ea typeface="Inter Light"/>
                <a:cs typeface="Inter Light"/>
                <a:sym typeface="Inter Light"/>
              </a:defRPr>
            </a:lvl9pPr>
          </a:lstStyle>
          <a:p>
            <a:r>
              <a:rPr lang="en-GB"/>
              <a:t>Confidential © 2021 Koa Health</a:t>
            </a:r>
          </a:p>
        </p:txBody>
      </p:sp>
    </p:spTree>
    <p:extLst>
      <p:ext uri="{BB962C8B-B14F-4D97-AF65-F5344CB8AC3E}">
        <p14:creationId xmlns:p14="http://schemas.microsoft.com/office/powerpoint/2010/main" val="199182748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Description Dark">
  <p:cSld name="Description Dark">
    <p:bg>
      <p:bgPr>
        <a:solidFill>
          <a:srgbClr val="302625"/>
        </a:solidFill>
        <a:effectLst/>
      </p:bgPr>
    </p:bg>
    <p:spTree>
      <p:nvGrpSpPr>
        <p:cNvPr id="1" name="Shape 319"/>
        <p:cNvGrpSpPr/>
        <p:nvPr/>
      </p:nvGrpSpPr>
      <p:grpSpPr>
        <a:xfrm>
          <a:off x="0" y="0"/>
          <a:ext cx="0" cy="0"/>
          <a:chOff x="0" y="0"/>
          <a:chExt cx="0" cy="0"/>
        </a:xfrm>
      </p:grpSpPr>
      <p:sp>
        <p:nvSpPr>
          <p:cNvPr id="320" name="Google Shape;320;p21"/>
          <p:cNvSpPr txBox="1">
            <a:spLocks noGrp="1"/>
          </p:cNvSpPr>
          <p:nvPr>
            <p:ph type="ctrTitle"/>
          </p:nvPr>
        </p:nvSpPr>
        <p:spPr>
          <a:xfrm>
            <a:off x="619919" y="463568"/>
            <a:ext cx="5911200" cy="4280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1pPr>
            <a:lvl2pPr marR="0" lvl="1"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2pPr>
            <a:lvl3pPr marR="0" lvl="2"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3pPr>
            <a:lvl4pPr marR="0" lvl="3"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4pPr>
            <a:lvl5pPr marR="0" lvl="4"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5pPr>
            <a:lvl6pPr marR="0" lvl="5"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6pPr>
            <a:lvl7pPr marR="0" lvl="6"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7pPr>
            <a:lvl8pPr marR="0" lvl="7"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8pPr>
            <a:lvl9pPr marR="0" lvl="8"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9pPr>
          </a:lstStyle>
          <a:p>
            <a:endParaRPr/>
          </a:p>
        </p:txBody>
      </p:sp>
      <p:sp>
        <p:nvSpPr>
          <p:cNvPr id="321" name="Google Shape;321;p21"/>
          <p:cNvSpPr txBox="1">
            <a:spLocks noGrp="1"/>
          </p:cNvSpPr>
          <p:nvPr>
            <p:ph type="sldNum" idx="12"/>
          </p:nvPr>
        </p:nvSpPr>
        <p:spPr>
          <a:xfrm>
            <a:off x="11225448" y="6169660"/>
            <a:ext cx="731600" cy="5248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1pPr>
            <a:lvl2pPr marL="0" marR="0" lvl="1"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2pPr>
            <a:lvl3pPr marL="0" marR="0" lvl="2"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3pPr>
            <a:lvl4pPr marL="0" marR="0" lvl="3"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4pPr>
            <a:lvl5pPr marL="0" marR="0" lvl="4"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5pPr>
            <a:lvl6pPr marL="0" marR="0" lvl="5"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6pPr>
            <a:lvl7pPr marL="0" marR="0" lvl="6"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7pPr>
            <a:lvl8pPr marL="0" marR="0" lvl="7"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8pPr>
            <a:lvl9pPr marL="0" marR="0" lvl="8"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9pPr>
          </a:lstStyle>
          <a:p>
            <a:fld id="{00000000-1234-1234-1234-123412341234}" type="slidenum">
              <a:rPr lang="en" smtClean="0"/>
              <a:pPr/>
              <a:t>‹#›</a:t>
            </a:fld>
            <a:endParaRPr lang="en"/>
          </a:p>
        </p:txBody>
      </p:sp>
      <p:sp>
        <p:nvSpPr>
          <p:cNvPr id="322" name="Google Shape;322;p21"/>
          <p:cNvSpPr txBox="1">
            <a:spLocks noGrp="1"/>
          </p:cNvSpPr>
          <p:nvPr>
            <p:ph type="ctrTitle" idx="2"/>
          </p:nvPr>
        </p:nvSpPr>
        <p:spPr>
          <a:xfrm>
            <a:off x="619933" y="3387000"/>
            <a:ext cx="5160000" cy="2322800"/>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rgbClr val="FEF8F4"/>
              </a:buClr>
              <a:buSzPts val="2400"/>
              <a:buFont typeface="Arial"/>
              <a:buChar char="●"/>
              <a:defRPr sz="3200" b="0" i="0" u="none" strike="noStrike" cap="none">
                <a:solidFill>
                  <a:srgbClr val="FEF8F4"/>
                </a:solidFill>
                <a:latin typeface="Arial"/>
                <a:ea typeface="Arial"/>
                <a:cs typeface="Arial"/>
                <a:sym typeface="Arial"/>
              </a:defRPr>
            </a:lvl1pPr>
            <a:lvl2pPr marR="0" lvl="1" algn="l" rtl="0">
              <a:lnSpc>
                <a:spcPct val="10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2pPr>
            <a:lvl3pPr marR="0" lvl="2" algn="l" rtl="0">
              <a:lnSpc>
                <a:spcPct val="10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3pPr>
            <a:lvl4pPr marR="0" lvl="3" algn="l" rtl="0">
              <a:lnSpc>
                <a:spcPct val="10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4pPr>
            <a:lvl5pPr marR="0" lvl="4" algn="l" rtl="0">
              <a:lnSpc>
                <a:spcPct val="10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5pPr>
            <a:lvl6pPr marR="0" lvl="5" algn="l" rtl="0">
              <a:lnSpc>
                <a:spcPct val="10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6pPr>
            <a:lvl7pPr marR="0" lvl="6" algn="l" rtl="0">
              <a:lnSpc>
                <a:spcPct val="10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7pPr>
            <a:lvl8pPr marR="0" lvl="7" algn="l" rtl="0">
              <a:lnSpc>
                <a:spcPct val="10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8pPr>
            <a:lvl9pPr marR="0" lvl="8" algn="l" rtl="0">
              <a:lnSpc>
                <a:spcPct val="10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9pPr>
          </a:lstStyle>
          <a:p>
            <a:endParaRPr/>
          </a:p>
        </p:txBody>
      </p:sp>
      <p:sp>
        <p:nvSpPr>
          <p:cNvPr id="323" name="Google Shape;323;p21"/>
          <p:cNvSpPr txBox="1">
            <a:spLocks noGrp="1"/>
          </p:cNvSpPr>
          <p:nvPr>
            <p:ph type="ctrTitle" idx="3"/>
          </p:nvPr>
        </p:nvSpPr>
        <p:spPr>
          <a:xfrm>
            <a:off x="6400800" y="3429000"/>
            <a:ext cx="5181600" cy="2557200"/>
          </a:xfrm>
          <a:prstGeom prst="rect">
            <a:avLst/>
          </a:prstGeom>
          <a:noFill/>
          <a:ln>
            <a:noFill/>
          </a:ln>
        </p:spPr>
        <p:txBody>
          <a:bodyPr spcFirstLastPara="1" wrap="square" lIns="0" tIns="0" rIns="0" bIns="0" anchor="t" anchorCtr="0">
            <a:noAutofit/>
          </a:bodyPr>
          <a:lstStyle>
            <a:lvl1pPr marR="0" lvl="0" algn="l" rtl="0">
              <a:lnSpc>
                <a:spcPct val="130000"/>
              </a:lnSpc>
              <a:spcBef>
                <a:spcPts val="0"/>
              </a:spcBef>
              <a:spcAft>
                <a:spcPts val="0"/>
              </a:spcAft>
              <a:buClr>
                <a:srgbClr val="FEF8F4"/>
              </a:buClr>
              <a:buSzPts val="1000"/>
              <a:buFont typeface="Inter"/>
              <a:buChar char="●"/>
              <a:defRPr sz="1333" b="0" i="0" u="none" strike="noStrike" cap="none">
                <a:solidFill>
                  <a:srgbClr val="FEF8F4"/>
                </a:solidFill>
                <a:latin typeface="Inter"/>
                <a:ea typeface="Inter"/>
                <a:cs typeface="Inter"/>
                <a:sym typeface="Inter"/>
              </a:defRPr>
            </a:lvl1pPr>
            <a:lvl2pPr marR="0" lvl="1" algn="l" rtl="0">
              <a:lnSpc>
                <a:spcPct val="13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2pPr>
            <a:lvl3pPr marR="0" lvl="2" algn="l" rtl="0">
              <a:lnSpc>
                <a:spcPct val="13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3pPr>
            <a:lvl4pPr marR="0" lvl="3" algn="l" rtl="0">
              <a:lnSpc>
                <a:spcPct val="13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4pPr>
            <a:lvl5pPr marR="0" lvl="4" algn="l" rtl="0">
              <a:lnSpc>
                <a:spcPct val="13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5pPr>
            <a:lvl6pPr marR="0" lvl="5" algn="l" rtl="0">
              <a:lnSpc>
                <a:spcPct val="13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6pPr>
            <a:lvl7pPr marR="0" lvl="6" algn="l" rtl="0">
              <a:lnSpc>
                <a:spcPct val="13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7pPr>
            <a:lvl8pPr marR="0" lvl="7" algn="l" rtl="0">
              <a:lnSpc>
                <a:spcPct val="13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8pPr>
            <a:lvl9pPr marR="0" lvl="8" algn="l" rtl="0">
              <a:lnSpc>
                <a:spcPct val="13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9pPr>
          </a:lstStyle>
          <a:p>
            <a:endParaRPr/>
          </a:p>
        </p:txBody>
      </p:sp>
      <p:pic>
        <p:nvPicPr>
          <p:cNvPr id="324" name="Google Shape;324;p21"/>
          <p:cNvPicPr preferRelativeResize="0"/>
          <p:nvPr/>
        </p:nvPicPr>
        <p:blipFill rotWithShape="1">
          <a:blip r:embed="rId2">
            <a:alphaModFix/>
          </a:blip>
          <a:srcRect/>
          <a:stretch/>
        </p:blipFill>
        <p:spPr>
          <a:xfrm flipH="1">
            <a:off x="620208" y="6555109"/>
            <a:ext cx="137477" cy="138567"/>
          </a:xfrm>
          <a:prstGeom prst="rect">
            <a:avLst/>
          </a:prstGeom>
          <a:noFill/>
          <a:ln>
            <a:noFill/>
          </a:ln>
        </p:spPr>
      </p:pic>
      <p:sp>
        <p:nvSpPr>
          <p:cNvPr id="325" name="Google Shape;325;p21"/>
          <p:cNvSpPr txBox="1">
            <a:spLocks noGrp="1"/>
          </p:cNvSpPr>
          <p:nvPr>
            <p:ph type="sldNum" idx="4"/>
          </p:nvPr>
        </p:nvSpPr>
        <p:spPr>
          <a:xfrm>
            <a:off x="813980" y="6537667"/>
            <a:ext cx="2405200" cy="156800"/>
          </a:xfrm>
          <a:prstGeom prst="rect">
            <a:avLst/>
          </a:prstGeom>
          <a:noFill/>
          <a:ln>
            <a:noFill/>
          </a:ln>
        </p:spPr>
        <p:txBody>
          <a:bodyPr spcFirstLastPara="1" wrap="square" lIns="0" tIns="0" rIns="0" bIns="0" anchor="b" anchorCtr="0">
            <a:noAutofit/>
          </a:bodyPr>
          <a:lstStyle>
            <a:lvl1pPr marL="0" marR="0" lvl="0" indent="0" algn="l" rtl="0">
              <a:lnSpc>
                <a:spcPct val="100000"/>
              </a:lnSpc>
              <a:spcBef>
                <a:spcPts val="0"/>
              </a:spcBef>
              <a:spcAft>
                <a:spcPts val="0"/>
              </a:spcAft>
              <a:buClr>
                <a:srgbClr val="000000"/>
              </a:buClr>
              <a:buSzPts val="600"/>
              <a:buFont typeface="Arial"/>
              <a:buNone/>
              <a:defRPr sz="800" b="0" i="0" u="none" strike="noStrike" cap="none">
                <a:solidFill>
                  <a:srgbClr val="FEF8F4"/>
                </a:solidFill>
                <a:latin typeface="Inter Light"/>
                <a:ea typeface="Inter Light"/>
                <a:cs typeface="Inter Light"/>
                <a:sym typeface="Inter Light"/>
              </a:defRPr>
            </a:lvl1pPr>
            <a:lvl2pPr marL="0" marR="0" lvl="1" indent="0" algn="l" rtl="0">
              <a:lnSpc>
                <a:spcPct val="100000"/>
              </a:lnSpc>
              <a:spcBef>
                <a:spcPts val="0"/>
              </a:spcBef>
              <a:spcAft>
                <a:spcPts val="0"/>
              </a:spcAft>
              <a:buClr>
                <a:srgbClr val="000000"/>
              </a:buClr>
              <a:buSzPts val="600"/>
              <a:buFont typeface="Arial"/>
              <a:buNone/>
              <a:defRPr sz="800" b="0" i="0" u="none" strike="noStrike" cap="none">
                <a:solidFill>
                  <a:srgbClr val="FEF8F4"/>
                </a:solidFill>
                <a:latin typeface="Inter Light"/>
                <a:ea typeface="Inter Light"/>
                <a:cs typeface="Inter Light"/>
                <a:sym typeface="Inter Light"/>
              </a:defRPr>
            </a:lvl2pPr>
            <a:lvl3pPr marL="0" marR="0" lvl="2" indent="0" algn="l" rtl="0">
              <a:lnSpc>
                <a:spcPct val="100000"/>
              </a:lnSpc>
              <a:spcBef>
                <a:spcPts val="0"/>
              </a:spcBef>
              <a:spcAft>
                <a:spcPts val="0"/>
              </a:spcAft>
              <a:buClr>
                <a:srgbClr val="000000"/>
              </a:buClr>
              <a:buSzPts val="600"/>
              <a:buFont typeface="Arial"/>
              <a:buNone/>
              <a:defRPr sz="800" b="0" i="0" u="none" strike="noStrike" cap="none">
                <a:solidFill>
                  <a:srgbClr val="FEF8F4"/>
                </a:solidFill>
                <a:latin typeface="Inter Light"/>
                <a:ea typeface="Inter Light"/>
                <a:cs typeface="Inter Light"/>
                <a:sym typeface="Inter Light"/>
              </a:defRPr>
            </a:lvl3pPr>
            <a:lvl4pPr marL="0" marR="0" lvl="3" indent="0" algn="l" rtl="0">
              <a:lnSpc>
                <a:spcPct val="100000"/>
              </a:lnSpc>
              <a:spcBef>
                <a:spcPts val="0"/>
              </a:spcBef>
              <a:spcAft>
                <a:spcPts val="0"/>
              </a:spcAft>
              <a:buClr>
                <a:srgbClr val="000000"/>
              </a:buClr>
              <a:buSzPts val="600"/>
              <a:buFont typeface="Arial"/>
              <a:buNone/>
              <a:defRPr sz="800" b="0" i="0" u="none" strike="noStrike" cap="none">
                <a:solidFill>
                  <a:srgbClr val="FEF8F4"/>
                </a:solidFill>
                <a:latin typeface="Inter Light"/>
                <a:ea typeface="Inter Light"/>
                <a:cs typeface="Inter Light"/>
                <a:sym typeface="Inter Light"/>
              </a:defRPr>
            </a:lvl4pPr>
            <a:lvl5pPr marL="0" marR="0" lvl="4" indent="0" algn="l" rtl="0">
              <a:lnSpc>
                <a:spcPct val="100000"/>
              </a:lnSpc>
              <a:spcBef>
                <a:spcPts val="0"/>
              </a:spcBef>
              <a:spcAft>
                <a:spcPts val="0"/>
              </a:spcAft>
              <a:buClr>
                <a:srgbClr val="000000"/>
              </a:buClr>
              <a:buSzPts val="600"/>
              <a:buFont typeface="Arial"/>
              <a:buNone/>
              <a:defRPr sz="800" b="0" i="0" u="none" strike="noStrike" cap="none">
                <a:solidFill>
                  <a:srgbClr val="FEF8F4"/>
                </a:solidFill>
                <a:latin typeface="Inter Light"/>
                <a:ea typeface="Inter Light"/>
                <a:cs typeface="Inter Light"/>
                <a:sym typeface="Inter Light"/>
              </a:defRPr>
            </a:lvl5pPr>
            <a:lvl6pPr marL="0" marR="0" lvl="5" indent="0" algn="l" rtl="0">
              <a:lnSpc>
                <a:spcPct val="100000"/>
              </a:lnSpc>
              <a:spcBef>
                <a:spcPts val="0"/>
              </a:spcBef>
              <a:spcAft>
                <a:spcPts val="0"/>
              </a:spcAft>
              <a:buClr>
                <a:srgbClr val="000000"/>
              </a:buClr>
              <a:buSzPts val="600"/>
              <a:buFont typeface="Arial"/>
              <a:buNone/>
              <a:defRPr sz="800" b="0" i="0" u="none" strike="noStrike" cap="none">
                <a:solidFill>
                  <a:srgbClr val="FEF8F4"/>
                </a:solidFill>
                <a:latin typeface="Inter Light"/>
                <a:ea typeface="Inter Light"/>
                <a:cs typeface="Inter Light"/>
                <a:sym typeface="Inter Light"/>
              </a:defRPr>
            </a:lvl6pPr>
            <a:lvl7pPr marL="0" marR="0" lvl="6" indent="0" algn="l" rtl="0">
              <a:lnSpc>
                <a:spcPct val="100000"/>
              </a:lnSpc>
              <a:spcBef>
                <a:spcPts val="0"/>
              </a:spcBef>
              <a:spcAft>
                <a:spcPts val="0"/>
              </a:spcAft>
              <a:buClr>
                <a:srgbClr val="000000"/>
              </a:buClr>
              <a:buSzPts val="600"/>
              <a:buFont typeface="Arial"/>
              <a:buNone/>
              <a:defRPr sz="800" b="0" i="0" u="none" strike="noStrike" cap="none">
                <a:solidFill>
                  <a:srgbClr val="FEF8F4"/>
                </a:solidFill>
                <a:latin typeface="Inter Light"/>
                <a:ea typeface="Inter Light"/>
                <a:cs typeface="Inter Light"/>
                <a:sym typeface="Inter Light"/>
              </a:defRPr>
            </a:lvl7pPr>
            <a:lvl8pPr marL="0" marR="0" lvl="7" indent="0" algn="l" rtl="0">
              <a:lnSpc>
                <a:spcPct val="100000"/>
              </a:lnSpc>
              <a:spcBef>
                <a:spcPts val="0"/>
              </a:spcBef>
              <a:spcAft>
                <a:spcPts val="0"/>
              </a:spcAft>
              <a:buClr>
                <a:srgbClr val="000000"/>
              </a:buClr>
              <a:buSzPts val="600"/>
              <a:buFont typeface="Arial"/>
              <a:buNone/>
              <a:defRPr sz="800" b="0" i="0" u="none" strike="noStrike" cap="none">
                <a:solidFill>
                  <a:srgbClr val="FEF8F4"/>
                </a:solidFill>
                <a:latin typeface="Inter Light"/>
                <a:ea typeface="Inter Light"/>
                <a:cs typeface="Inter Light"/>
                <a:sym typeface="Inter Light"/>
              </a:defRPr>
            </a:lvl8pPr>
            <a:lvl9pPr marL="0" marR="0" lvl="8" indent="0" algn="l" rtl="0">
              <a:lnSpc>
                <a:spcPct val="100000"/>
              </a:lnSpc>
              <a:spcBef>
                <a:spcPts val="0"/>
              </a:spcBef>
              <a:spcAft>
                <a:spcPts val="0"/>
              </a:spcAft>
              <a:buClr>
                <a:srgbClr val="000000"/>
              </a:buClr>
              <a:buSzPts val="600"/>
              <a:buFont typeface="Arial"/>
              <a:buNone/>
              <a:defRPr sz="800" b="0" i="0" u="none" strike="noStrike" cap="none">
                <a:solidFill>
                  <a:srgbClr val="FEF8F4"/>
                </a:solidFill>
                <a:latin typeface="Inter Light"/>
                <a:ea typeface="Inter Light"/>
                <a:cs typeface="Inter Light"/>
                <a:sym typeface="Inter Light"/>
              </a:defRPr>
            </a:lvl9pPr>
          </a:lstStyle>
          <a:p>
            <a:r>
              <a:rPr lang="en-GB"/>
              <a:t>Confidential © 2021 Koa Health</a:t>
            </a:r>
          </a:p>
        </p:txBody>
      </p:sp>
    </p:spTree>
    <p:extLst>
      <p:ext uri="{BB962C8B-B14F-4D97-AF65-F5344CB8AC3E}">
        <p14:creationId xmlns:p14="http://schemas.microsoft.com/office/powerpoint/2010/main" val="240817506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1. Image Light 1">
  <p:cSld name="1. Image Light 1">
    <p:bg>
      <p:bgPr>
        <a:solidFill>
          <a:srgbClr val="FEF8F4"/>
        </a:solidFill>
        <a:effectLst/>
      </p:bgPr>
    </p:bg>
    <p:spTree>
      <p:nvGrpSpPr>
        <p:cNvPr id="1" name="Shape 326"/>
        <p:cNvGrpSpPr/>
        <p:nvPr/>
      </p:nvGrpSpPr>
      <p:grpSpPr>
        <a:xfrm>
          <a:off x="0" y="0"/>
          <a:ext cx="0" cy="0"/>
          <a:chOff x="0" y="0"/>
          <a:chExt cx="0" cy="0"/>
        </a:xfrm>
      </p:grpSpPr>
      <p:sp>
        <p:nvSpPr>
          <p:cNvPr id="327" name="Google Shape;327;p22"/>
          <p:cNvSpPr txBox="1">
            <a:spLocks noGrp="1"/>
          </p:cNvSpPr>
          <p:nvPr>
            <p:ph type="ctrTitle"/>
          </p:nvPr>
        </p:nvSpPr>
        <p:spPr>
          <a:xfrm>
            <a:off x="619919" y="463568"/>
            <a:ext cx="5911200" cy="4280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1pPr>
            <a:lvl2pPr marR="0" lvl="1"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2pPr>
            <a:lvl3pPr marR="0" lvl="2"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3pPr>
            <a:lvl4pPr marR="0" lvl="3"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4pPr>
            <a:lvl5pPr marR="0" lvl="4"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5pPr>
            <a:lvl6pPr marR="0" lvl="5"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6pPr>
            <a:lvl7pPr marR="0" lvl="6"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7pPr>
            <a:lvl8pPr marR="0" lvl="7"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8pPr>
            <a:lvl9pPr marR="0" lvl="8"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9pPr>
          </a:lstStyle>
          <a:p>
            <a:endParaRPr/>
          </a:p>
        </p:txBody>
      </p:sp>
      <p:sp>
        <p:nvSpPr>
          <p:cNvPr id="328" name="Google Shape;328;p22"/>
          <p:cNvSpPr txBox="1">
            <a:spLocks noGrp="1"/>
          </p:cNvSpPr>
          <p:nvPr>
            <p:ph type="sldNum" idx="12"/>
          </p:nvPr>
        </p:nvSpPr>
        <p:spPr>
          <a:xfrm>
            <a:off x="11225448" y="6169660"/>
            <a:ext cx="731600" cy="5248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700"/>
              <a:buFont typeface="Arial"/>
              <a:buNone/>
              <a:defRPr sz="933" b="0" i="0" u="none" strike="noStrike" cap="none">
                <a:solidFill>
                  <a:srgbClr val="302625"/>
                </a:solidFill>
                <a:latin typeface="Inter Light"/>
                <a:ea typeface="Inter Light"/>
                <a:cs typeface="Inter Light"/>
                <a:sym typeface="Inter Light"/>
              </a:defRPr>
            </a:lvl1pPr>
            <a:lvl2pPr marL="0" marR="0" lvl="1" indent="0" algn="r" rtl="0">
              <a:lnSpc>
                <a:spcPct val="100000"/>
              </a:lnSpc>
              <a:spcBef>
                <a:spcPts val="0"/>
              </a:spcBef>
              <a:spcAft>
                <a:spcPts val="0"/>
              </a:spcAft>
              <a:buClr>
                <a:srgbClr val="000000"/>
              </a:buClr>
              <a:buSzPts val="700"/>
              <a:buFont typeface="Arial"/>
              <a:buNone/>
              <a:defRPr sz="933" b="0" i="0" u="none" strike="noStrike" cap="none">
                <a:solidFill>
                  <a:srgbClr val="302625"/>
                </a:solidFill>
                <a:latin typeface="Inter Light"/>
                <a:ea typeface="Inter Light"/>
                <a:cs typeface="Inter Light"/>
                <a:sym typeface="Inter Light"/>
              </a:defRPr>
            </a:lvl2pPr>
            <a:lvl3pPr marL="0" marR="0" lvl="2" indent="0" algn="r" rtl="0">
              <a:lnSpc>
                <a:spcPct val="100000"/>
              </a:lnSpc>
              <a:spcBef>
                <a:spcPts val="0"/>
              </a:spcBef>
              <a:spcAft>
                <a:spcPts val="0"/>
              </a:spcAft>
              <a:buClr>
                <a:srgbClr val="000000"/>
              </a:buClr>
              <a:buSzPts val="700"/>
              <a:buFont typeface="Arial"/>
              <a:buNone/>
              <a:defRPr sz="933" b="0" i="0" u="none" strike="noStrike" cap="none">
                <a:solidFill>
                  <a:srgbClr val="302625"/>
                </a:solidFill>
                <a:latin typeface="Inter Light"/>
                <a:ea typeface="Inter Light"/>
                <a:cs typeface="Inter Light"/>
                <a:sym typeface="Inter Light"/>
              </a:defRPr>
            </a:lvl3pPr>
            <a:lvl4pPr marL="0" marR="0" lvl="3" indent="0" algn="r" rtl="0">
              <a:lnSpc>
                <a:spcPct val="100000"/>
              </a:lnSpc>
              <a:spcBef>
                <a:spcPts val="0"/>
              </a:spcBef>
              <a:spcAft>
                <a:spcPts val="0"/>
              </a:spcAft>
              <a:buClr>
                <a:srgbClr val="000000"/>
              </a:buClr>
              <a:buSzPts val="700"/>
              <a:buFont typeface="Arial"/>
              <a:buNone/>
              <a:defRPr sz="933" b="0" i="0" u="none" strike="noStrike" cap="none">
                <a:solidFill>
                  <a:srgbClr val="302625"/>
                </a:solidFill>
                <a:latin typeface="Inter Light"/>
                <a:ea typeface="Inter Light"/>
                <a:cs typeface="Inter Light"/>
                <a:sym typeface="Inter Light"/>
              </a:defRPr>
            </a:lvl4pPr>
            <a:lvl5pPr marL="0" marR="0" lvl="4" indent="0" algn="r" rtl="0">
              <a:lnSpc>
                <a:spcPct val="100000"/>
              </a:lnSpc>
              <a:spcBef>
                <a:spcPts val="0"/>
              </a:spcBef>
              <a:spcAft>
                <a:spcPts val="0"/>
              </a:spcAft>
              <a:buClr>
                <a:srgbClr val="000000"/>
              </a:buClr>
              <a:buSzPts val="700"/>
              <a:buFont typeface="Arial"/>
              <a:buNone/>
              <a:defRPr sz="933" b="0" i="0" u="none" strike="noStrike" cap="none">
                <a:solidFill>
                  <a:srgbClr val="302625"/>
                </a:solidFill>
                <a:latin typeface="Inter Light"/>
                <a:ea typeface="Inter Light"/>
                <a:cs typeface="Inter Light"/>
                <a:sym typeface="Inter Light"/>
              </a:defRPr>
            </a:lvl5pPr>
            <a:lvl6pPr marL="0" marR="0" lvl="5" indent="0" algn="r" rtl="0">
              <a:lnSpc>
                <a:spcPct val="100000"/>
              </a:lnSpc>
              <a:spcBef>
                <a:spcPts val="0"/>
              </a:spcBef>
              <a:spcAft>
                <a:spcPts val="0"/>
              </a:spcAft>
              <a:buClr>
                <a:srgbClr val="000000"/>
              </a:buClr>
              <a:buSzPts val="700"/>
              <a:buFont typeface="Arial"/>
              <a:buNone/>
              <a:defRPr sz="933" b="0" i="0" u="none" strike="noStrike" cap="none">
                <a:solidFill>
                  <a:srgbClr val="302625"/>
                </a:solidFill>
                <a:latin typeface="Inter Light"/>
                <a:ea typeface="Inter Light"/>
                <a:cs typeface="Inter Light"/>
                <a:sym typeface="Inter Light"/>
              </a:defRPr>
            </a:lvl6pPr>
            <a:lvl7pPr marL="0" marR="0" lvl="6" indent="0" algn="r" rtl="0">
              <a:lnSpc>
                <a:spcPct val="100000"/>
              </a:lnSpc>
              <a:spcBef>
                <a:spcPts val="0"/>
              </a:spcBef>
              <a:spcAft>
                <a:spcPts val="0"/>
              </a:spcAft>
              <a:buClr>
                <a:srgbClr val="000000"/>
              </a:buClr>
              <a:buSzPts val="700"/>
              <a:buFont typeface="Arial"/>
              <a:buNone/>
              <a:defRPr sz="933" b="0" i="0" u="none" strike="noStrike" cap="none">
                <a:solidFill>
                  <a:srgbClr val="302625"/>
                </a:solidFill>
                <a:latin typeface="Inter Light"/>
                <a:ea typeface="Inter Light"/>
                <a:cs typeface="Inter Light"/>
                <a:sym typeface="Inter Light"/>
              </a:defRPr>
            </a:lvl7pPr>
            <a:lvl8pPr marL="0" marR="0" lvl="7" indent="0" algn="r" rtl="0">
              <a:lnSpc>
                <a:spcPct val="100000"/>
              </a:lnSpc>
              <a:spcBef>
                <a:spcPts val="0"/>
              </a:spcBef>
              <a:spcAft>
                <a:spcPts val="0"/>
              </a:spcAft>
              <a:buClr>
                <a:srgbClr val="000000"/>
              </a:buClr>
              <a:buSzPts val="700"/>
              <a:buFont typeface="Arial"/>
              <a:buNone/>
              <a:defRPr sz="933" b="0" i="0" u="none" strike="noStrike" cap="none">
                <a:solidFill>
                  <a:srgbClr val="302625"/>
                </a:solidFill>
                <a:latin typeface="Inter Light"/>
                <a:ea typeface="Inter Light"/>
                <a:cs typeface="Inter Light"/>
                <a:sym typeface="Inter Light"/>
              </a:defRPr>
            </a:lvl8pPr>
            <a:lvl9pPr marL="0" marR="0" lvl="8" indent="0" algn="r" rtl="0">
              <a:lnSpc>
                <a:spcPct val="100000"/>
              </a:lnSpc>
              <a:spcBef>
                <a:spcPts val="0"/>
              </a:spcBef>
              <a:spcAft>
                <a:spcPts val="0"/>
              </a:spcAft>
              <a:buClr>
                <a:srgbClr val="000000"/>
              </a:buClr>
              <a:buSzPts val="700"/>
              <a:buFont typeface="Arial"/>
              <a:buNone/>
              <a:defRPr sz="933" b="0" i="0" u="none" strike="noStrike" cap="none">
                <a:solidFill>
                  <a:srgbClr val="302625"/>
                </a:solidFill>
                <a:latin typeface="Inter Light"/>
                <a:ea typeface="Inter Light"/>
                <a:cs typeface="Inter Light"/>
                <a:sym typeface="Inter Light"/>
              </a:defRPr>
            </a:lvl9pPr>
          </a:lstStyle>
          <a:p>
            <a:fld id="{00000000-1234-1234-1234-123412341234}" type="slidenum">
              <a:rPr lang="en" smtClean="0"/>
              <a:pPr/>
              <a:t>‹#›</a:t>
            </a:fld>
            <a:endParaRPr lang="en"/>
          </a:p>
        </p:txBody>
      </p:sp>
      <p:sp>
        <p:nvSpPr>
          <p:cNvPr id="329" name="Google Shape;329;p22"/>
          <p:cNvSpPr txBox="1">
            <a:spLocks noGrp="1"/>
          </p:cNvSpPr>
          <p:nvPr>
            <p:ph type="ctrTitle" idx="2"/>
          </p:nvPr>
        </p:nvSpPr>
        <p:spPr>
          <a:xfrm>
            <a:off x="619933" y="2889489"/>
            <a:ext cx="5181600" cy="2557200"/>
          </a:xfrm>
          <a:prstGeom prst="rect">
            <a:avLst/>
          </a:prstGeom>
          <a:noFill/>
          <a:ln>
            <a:noFill/>
          </a:ln>
        </p:spPr>
        <p:txBody>
          <a:bodyPr spcFirstLastPara="1" wrap="square" lIns="0" tIns="0" rIns="0" bIns="0" anchor="t" anchorCtr="0">
            <a:noAutofit/>
          </a:bodyPr>
          <a:lstStyle>
            <a:lvl1pPr marR="0" lvl="0" algn="l" rtl="0">
              <a:lnSpc>
                <a:spcPct val="130000"/>
              </a:lnSpc>
              <a:spcBef>
                <a:spcPts val="0"/>
              </a:spcBef>
              <a:spcAft>
                <a:spcPts val="0"/>
              </a:spcAft>
              <a:buClr>
                <a:srgbClr val="000000"/>
              </a:buClr>
              <a:buSzPts val="1000"/>
              <a:buFont typeface="Inter"/>
              <a:buChar char="●"/>
              <a:defRPr sz="1333" b="0" i="0" u="none" strike="noStrike" cap="none">
                <a:solidFill>
                  <a:srgbClr val="000000"/>
                </a:solidFill>
                <a:latin typeface="Inter"/>
                <a:ea typeface="Inter"/>
                <a:cs typeface="Inter"/>
                <a:sym typeface="Inter"/>
              </a:defRPr>
            </a:lvl1pPr>
            <a:lvl2pPr marR="0" lvl="1" algn="l" rtl="0">
              <a:lnSpc>
                <a:spcPct val="13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2pPr>
            <a:lvl3pPr marR="0" lvl="2" algn="l" rtl="0">
              <a:lnSpc>
                <a:spcPct val="13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3pPr>
            <a:lvl4pPr marR="0" lvl="3" algn="l" rtl="0">
              <a:lnSpc>
                <a:spcPct val="13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4pPr>
            <a:lvl5pPr marR="0" lvl="4" algn="l" rtl="0">
              <a:lnSpc>
                <a:spcPct val="13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5pPr>
            <a:lvl6pPr marR="0" lvl="5" algn="l" rtl="0">
              <a:lnSpc>
                <a:spcPct val="13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6pPr>
            <a:lvl7pPr marR="0" lvl="6" algn="l" rtl="0">
              <a:lnSpc>
                <a:spcPct val="13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7pPr>
            <a:lvl8pPr marR="0" lvl="7" algn="l" rtl="0">
              <a:lnSpc>
                <a:spcPct val="13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8pPr>
            <a:lvl9pPr marR="0" lvl="8" algn="l" rtl="0">
              <a:lnSpc>
                <a:spcPct val="13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9pPr>
          </a:lstStyle>
          <a:p>
            <a:endParaRPr/>
          </a:p>
        </p:txBody>
      </p:sp>
      <p:sp>
        <p:nvSpPr>
          <p:cNvPr id="330" name="Google Shape;330;p22"/>
          <p:cNvSpPr txBox="1">
            <a:spLocks noGrp="1"/>
          </p:cNvSpPr>
          <p:nvPr>
            <p:ph type="sldNum" idx="3"/>
          </p:nvPr>
        </p:nvSpPr>
        <p:spPr>
          <a:xfrm>
            <a:off x="813980" y="6537667"/>
            <a:ext cx="2405200" cy="156800"/>
          </a:xfrm>
          <a:prstGeom prst="rect">
            <a:avLst/>
          </a:prstGeom>
          <a:noFill/>
          <a:ln>
            <a:noFill/>
          </a:ln>
        </p:spPr>
        <p:txBody>
          <a:bodyPr spcFirstLastPara="1" wrap="square" lIns="0" tIns="0" rIns="0" bIns="0" anchor="b" anchorCtr="0">
            <a:noAutofit/>
          </a:bodyPr>
          <a:lstStyle>
            <a:lvl1pPr marL="0" marR="0" lvl="0" indent="0" algn="l" rtl="0">
              <a:lnSpc>
                <a:spcPct val="100000"/>
              </a:lnSpc>
              <a:spcBef>
                <a:spcPts val="0"/>
              </a:spcBef>
              <a:spcAft>
                <a:spcPts val="0"/>
              </a:spcAft>
              <a:buClr>
                <a:srgbClr val="000000"/>
              </a:buClr>
              <a:buSzPts val="600"/>
              <a:buFont typeface="Arial"/>
              <a:buNone/>
              <a:defRPr sz="800" b="0" i="0" u="none" strike="noStrike" cap="none">
                <a:solidFill>
                  <a:srgbClr val="302625"/>
                </a:solidFill>
                <a:latin typeface="Inter Light"/>
                <a:ea typeface="Inter Light"/>
                <a:cs typeface="Inter Light"/>
                <a:sym typeface="Inter Light"/>
              </a:defRPr>
            </a:lvl1pPr>
            <a:lvl2pPr marL="0" marR="0" lvl="1" indent="0" algn="l" rtl="0">
              <a:lnSpc>
                <a:spcPct val="100000"/>
              </a:lnSpc>
              <a:spcBef>
                <a:spcPts val="0"/>
              </a:spcBef>
              <a:spcAft>
                <a:spcPts val="0"/>
              </a:spcAft>
              <a:buClr>
                <a:srgbClr val="000000"/>
              </a:buClr>
              <a:buSzPts val="600"/>
              <a:buFont typeface="Arial"/>
              <a:buNone/>
              <a:defRPr sz="800" b="0" i="0" u="none" strike="noStrike" cap="none">
                <a:solidFill>
                  <a:srgbClr val="302625"/>
                </a:solidFill>
                <a:latin typeface="Inter Light"/>
                <a:ea typeface="Inter Light"/>
                <a:cs typeface="Inter Light"/>
                <a:sym typeface="Inter Light"/>
              </a:defRPr>
            </a:lvl2pPr>
            <a:lvl3pPr marL="0" marR="0" lvl="2" indent="0" algn="l" rtl="0">
              <a:lnSpc>
                <a:spcPct val="100000"/>
              </a:lnSpc>
              <a:spcBef>
                <a:spcPts val="0"/>
              </a:spcBef>
              <a:spcAft>
                <a:spcPts val="0"/>
              </a:spcAft>
              <a:buClr>
                <a:srgbClr val="000000"/>
              </a:buClr>
              <a:buSzPts val="600"/>
              <a:buFont typeface="Arial"/>
              <a:buNone/>
              <a:defRPr sz="800" b="0" i="0" u="none" strike="noStrike" cap="none">
                <a:solidFill>
                  <a:srgbClr val="302625"/>
                </a:solidFill>
                <a:latin typeface="Inter Light"/>
                <a:ea typeface="Inter Light"/>
                <a:cs typeface="Inter Light"/>
                <a:sym typeface="Inter Light"/>
              </a:defRPr>
            </a:lvl3pPr>
            <a:lvl4pPr marL="0" marR="0" lvl="3" indent="0" algn="l" rtl="0">
              <a:lnSpc>
                <a:spcPct val="100000"/>
              </a:lnSpc>
              <a:spcBef>
                <a:spcPts val="0"/>
              </a:spcBef>
              <a:spcAft>
                <a:spcPts val="0"/>
              </a:spcAft>
              <a:buClr>
                <a:srgbClr val="000000"/>
              </a:buClr>
              <a:buSzPts val="600"/>
              <a:buFont typeface="Arial"/>
              <a:buNone/>
              <a:defRPr sz="800" b="0" i="0" u="none" strike="noStrike" cap="none">
                <a:solidFill>
                  <a:srgbClr val="302625"/>
                </a:solidFill>
                <a:latin typeface="Inter Light"/>
                <a:ea typeface="Inter Light"/>
                <a:cs typeface="Inter Light"/>
                <a:sym typeface="Inter Light"/>
              </a:defRPr>
            </a:lvl4pPr>
            <a:lvl5pPr marL="0" marR="0" lvl="4" indent="0" algn="l" rtl="0">
              <a:lnSpc>
                <a:spcPct val="100000"/>
              </a:lnSpc>
              <a:spcBef>
                <a:spcPts val="0"/>
              </a:spcBef>
              <a:spcAft>
                <a:spcPts val="0"/>
              </a:spcAft>
              <a:buClr>
                <a:srgbClr val="000000"/>
              </a:buClr>
              <a:buSzPts val="600"/>
              <a:buFont typeface="Arial"/>
              <a:buNone/>
              <a:defRPr sz="800" b="0" i="0" u="none" strike="noStrike" cap="none">
                <a:solidFill>
                  <a:srgbClr val="302625"/>
                </a:solidFill>
                <a:latin typeface="Inter Light"/>
                <a:ea typeface="Inter Light"/>
                <a:cs typeface="Inter Light"/>
                <a:sym typeface="Inter Light"/>
              </a:defRPr>
            </a:lvl5pPr>
            <a:lvl6pPr marL="0" marR="0" lvl="5" indent="0" algn="l" rtl="0">
              <a:lnSpc>
                <a:spcPct val="100000"/>
              </a:lnSpc>
              <a:spcBef>
                <a:spcPts val="0"/>
              </a:spcBef>
              <a:spcAft>
                <a:spcPts val="0"/>
              </a:spcAft>
              <a:buClr>
                <a:srgbClr val="000000"/>
              </a:buClr>
              <a:buSzPts val="600"/>
              <a:buFont typeface="Arial"/>
              <a:buNone/>
              <a:defRPr sz="800" b="0" i="0" u="none" strike="noStrike" cap="none">
                <a:solidFill>
                  <a:srgbClr val="302625"/>
                </a:solidFill>
                <a:latin typeface="Inter Light"/>
                <a:ea typeface="Inter Light"/>
                <a:cs typeface="Inter Light"/>
                <a:sym typeface="Inter Light"/>
              </a:defRPr>
            </a:lvl6pPr>
            <a:lvl7pPr marL="0" marR="0" lvl="6" indent="0" algn="l" rtl="0">
              <a:lnSpc>
                <a:spcPct val="100000"/>
              </a:lnSpc>
              <a:spcBef>
                <a:spcPts val="0"/>
              </a:spcBef>
              <a:spcAft>
                <a:spcPts val="0"/>
              </a:spcAft>
              <a:buClr>
                <a:srgbClr val="000000"/>
              </a:buClr>
              <a:buSzPts val="600"/>
              <a:buFont typeface="Arial"/>
              <a:buNone/>
              <a:defRPr sz="800" b="0" i="0" u="none" strike="noStrike" cap="none">
                <a:solidFill>
                  <a:srgbClr val="302625"/>
                </a:solidFill>
                <a:latin typeface="Inter Light"/>
                <a:ea typeface="Inter Light"/>
                <a:cs typeface="Inter Light"/>
                <a:sym typeface="Inter Light"/>
              </a:defRPr>
            </a:lvl7pPr>
            <a:lvl8pPr marL="0" marR="0" lvl="7" indent="0" algn="l" rtl="0">
              <a:lnSpc>
                <a:spcPct val="100000"/>
              </a:lnSpc>
              <a:spcBef>
                <a:spcPts val="0"/>
              </a:spcBef>
              <a:spcAft>
                <a:spcPts val="0"/>
              </a:spcAft>
              <a:buClr>
                <a:srgbClr val="000000"/>
              </a:buClr>
              <a:buSzPts val="600"/>
              <a:buFont typeface="Arial"/>
              <a:buNone/>
              <a:defRPr sz="800" b="0" i="0" u="none" strike="noStrike" cap="none">
                <a:solidFill>
                  <a:srgbClr val="302625"/>
                </a:solidFill>
                <a:latin typeface="Inter Light"/>
                <a:ea typeface="Inter Light"/>
                <a:cs typeface="Inter Light"/>
                <a:sym typeface="Inter Light"/>
              </a:defRPr>
            </a:lvl8pPr>
            <a:lvl9pPr marL="0" marR="0" lvl="8" indent="0" algn="l" rtl="0">
              <a:lnSpc>
                <a:spcPct val="100000"/>
              </a:lnSpc>
              <a:spcBef>
                <a:spcPts val="0"/>
              </a:spcBef>
              <a:spcAft>
                <a:spcPts val="0"/>
              </a:spcAft>
              <a:buClr>
                <a:srgbClr val="000000"/>
              </a:buClr>
              <a:buSzPts val="600"/>
              <a:buFont typeface="Arial"/>
              <a:buNone/>
              <a:defRPr sz="800" b="0" i="0" u="none" strike="noStrike" cap="none">
                <a:solidFill>
                  <a:srgbClr val="302625"/>
                </a:solidFill>
                <a:latin typeface="Inter Light"/>
                <a:ea typeface="Inter Light"/>
                <a:cs typeface="Inter Light"/>
                <a:sym typeface="Inter Light"/>
              </a:defRPr>
            </a:lvl9pPr>
          </a:lstStyle>
          <a:p>
            <a:r>
              <a:rPr lang="en-GB"/>
              <a:t>Confidential © 2021 Koa Health</a:t>
            </a:r>
          </a:p>
        </p:txBody>
      </p:sp>
      <p:pic>
        <p:nvPicPr>
          <p:cNvPr id="331" name="Google Shape;331;p22"/>
          <p:cNvPicPr preferRelativeResize="0"/>
          <p:nvPr/>
        </p:nvPicPr>
        <p:blipFill rotWithShape="1">
          <a:blip r:embed="rId2">
            <a:alphaModFix/>
          </a:blip>
          <a:srcRect r="65264" b="23412"/>
          <a:stretch/>
        </p:blipFill>
        <p:spPr>
          <a:xfrm>
            <a:off x="619932" y="6555902"/>
            <a:ext cx="147259" cy="138567"/>
          </a:xfrm>
          <a:prstGeom prst="rect">
            <a:avLst/>
          </a:prstGeom>
          <a:noFill/>
          <a:ln>
            <a:noFill/>
          </a:ln>
        </p:spPr>
      </p:pic>
      <p:sp>
        <p:nvSpPr>
          <p:cNvPr id="332" name="Google Shape;332;p22"/>
          <p:cNvSpPr txBox="1">
            <a:spLocks noGrp="1"/>
          </p:cNvSpPr>
          <p:nvPr>
            <p:ph type="ctrTitle" idx="4"/>
          </p:nvPr>
        </p:nvSpPr>
        <p:spPr>
          <a:xfrm>
            <a:off x="619933" y="815433"/>
            <a:ext cx="5160000" cy="2074000"/>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rgbClr val="000000"/>
              </a:buClr>
              <a:buSzPts val="2400"/>
              <a:buFont typeface="Arial"/>
              <a:buChar char="●"/>
              <a:defRPr sz="3200" b="0" i="0" u="none" strike="noStrike" cap="none">
                <a:solidFill>
                  <a:srgbClr val="000000"/>
                </a:solidFill>
                <a:latin typeface="Arial"/>
                <a:ea typeface="Arial"/>
                <a:cs typeface="Arial"/>
                <a:sym typeface="Arial"/>
              </a:defRPr>
            </a:lvl1pPr>
            <a:lvl2pPr marR="0" lvl="1" algn="l" rtl="0">
              <a:lnSpc>
                <a:spcPct val="9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2pPr>
            <a:lvl3pPr marR="0" lvl="2" algn="l" rtl="0">
              <a:lnSpc>
                <a:spcPct val="9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3pPr>
            <a:lvl4pPr marR="0" lvl="3" algn="l" rtl="0">
              <a:lnSpc>
                <a:spcPct val="9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4pPr>
            <a:lvl5pPr marR="0" lvl="4" algn="l" rtl="0">
              <a:lnSpc>
                <a:spcPct val="9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5pPr>
            <a:lvl6pPr marR="0" lvl="5" algn="l" rtl="0">
              <a:lnSpc>
                <a:spcPct val="9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6pPr>
            <a:lvl7pPr marR="0" lvl="6" algn="l" rtl="0">
              <a:lnSpc>
                <a:spcPct val="9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7pPr>
            <a:lvl8pPr marR="0" lvl="7" algn="l" rtl="0">
              <a:lnSpc>
                <a:spcPct val="9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8pPr>
            <a:lvl9pPr marR="0" lvl="8" algn="l" rtl="0">
              <a:lnSpc>
                <a:spcPct val="9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9pPr>
          </a:lstStyle>
          <a:p>
            <a:endParaRPr/>
          </a:p>
        </p:txBody>
      </p:sp>
    </p:spTree>
    <p:extLst>
      <p:ext uri="{BB962C8B-B14F-4D97-AF65-F5344CB8AC3E}">
        <p14:creationId xmlns:p14="http://schemas.microsoft.com/office/powerpoint/2010/main" val="343064713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Image Small Dark">
  <p:cSld name="Image Small Dark">
    <p:bg>
      <p:bgPr>
        <a:solidFill>
          <a:srgbClr val="302625"/>
        </a:solidFill>
        <a:effectLst/>
      </p:bgPr>
    </p:bg>
    <p:spTree>
      <p:nvGrpSpPr>
        <p:cNvPr id="1" name="Shape 333"/>
        <p:cNvGrpSpPr/>
        <p:nvPr/>
      </p:nvGrpSpPr>
      <p:grpSpPr>
        <a:xfrm>
          <a:off x="0" y="0"/>
          <a:ext cx="0" cy="0"/>
          <a:chOff x="0" y="0"/>
          <a:chExt cx="0" cy="0"/>
        </a:xfrm>
      </p:grpSpPr>
      <p:sp>
        <p:nvSpPr>
          <p:cNvPr id="334" name="Google Shape;334;p23"/>
          <p:cNvSpPr txBox="1">
            <a:spLocks noGrp="1"/>
          </p:cNvSpPr>
          <p:nvPr>
            <p:ph type="ctrTitle"/>
          </p:nvPr>
        </p:nvSpPr>
        <p:spPr>
          <a:xfrm>
            <a:off x="619919" y="463568"/>
            <a:ext cx="5911200" cy="4280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1pPr>
            <a:lvl2pPr marR="0" lvl="1"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2pPr>
            <a:lvl3pPr marR="0" lvl="2"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3pPr>
            <a:lvl4pPr marR="0" lvl="3"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4pPr>
            <a:lvl5pPr marR="0" lvl="4"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5pPr>
            <a:lvl6pPr marR="0" lvl="5"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6pPr>
            <a:lvl7pPr marR="0" lvl="6"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7pPr>
            <a:lvl8pPr marR="0" lvl="7"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8pPr>
            <a:lvl9pPr marR="0" lvl="8"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9pPr>
          </a:lstStyle>
          <a:p>
            <a:endParaRPr/>
          </a:p>
        </p:txBody>
      </p:sp>
      <p:sp>
        <p:nvSpPr>
          <p:cNvPr id="335" name="Google Shape;335;p23"/>
          <p:cNvSpPr txBox="1">
            <a:spLocks noGrp="1"/>
          </p:cNvSpPr>
          <p:nvPr>
            <p:ph type="sldNum" idx="12"/>
          </p:nvPr>
        </p:nvSpPr>
        <p:spPr>
          <a:xfrm>
            <a:off x="11225448" y="6169660"/>
            <a:ext cx="731600" cy="5248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1pPr>
            <a:lvl2pPr marL="0" marR="0" lvl="1"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2pPr>
            <a:lvl3pPr marL="0" marR="0" lvl="2"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3pPr>
            <a:lvl4pPr marL="0" marR="0" lvl="3"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4pPr>
            <a:lvl5pPr marL="0" marR="0" lvl="4"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5pPr>
            <a:lvl6pPr marL="0" marR="0" lvl="5"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6pPr>
            <a:lvl7pPr marL="0" marR="0" lvl="6"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7pPr>
            <a:lvl8pPr marL="0" marR="0" lvl="7"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8pPr>
            <a:lvl9pPr marL="0" marR="0" lvl="8" indent="0" algn="r" rtl="0">
              <a:lnSpc>
                <a:spcPct val="100000"/>
              </a:lnSpc>
              <a:spcBef>
                <a:spcPts val="0"/>
              </a:spcBef>
              <a:spcAft>
                <a:spcPts val="0"/>
              </a:spcAft>
              <a:buClr>
                <a:srgbClr val="000000"/>
              </a:buClr>
              <a:buSzPts val="700"/>
              <a:buFont typeface="Arial"/>
              <a:buNone/>
              <a:defRPr sz="933" b="0" i="0" u="none" strike="noStrike" cap="none">
                <a:solidFill>
                  <a:srgbClr val="FEF8F4"/>
                </a:solidFill>
                <a:latin typeface="Inter Light"/>
                <a:ea typeface="Inter Light"/>
                <a:cs typeface="Inter Light"/>
                <a:sym typeface="Inter Light"/>
              </a:defRPr>
            </a:lvl9pPr>
          </a:lstStyle>
          <a:p>
            <a:fld id="{00000000-1234-1234-1234-123412341234}" type="slidenum">
              <a:rPr lang="en" smtClean="0"/>
              <a:pPr/>
              <a:t>‹#›</a:t>
            </a:fld>
            <a:endParaRPr lang="en"/>
          </a:p>
        </p:txBody>
      </p:sp>
      <p:sp>
        <p:nvSpPr>
          <p:cNvPr id="336" name="Google Shape;336;p23"/>
          <p:cNvSpPr txBox="1">
            <a:spLocks noGrp="1"/>
          </p:cNvSpPr>
          <p:nvPr>
            <p:ph type="ctrTitle" idx="2"/>
          </p:nvPr>
        </p:nvSpPr>
        <p:spPr>
          <a:xfrm>
            <a:off x="619933" y="815433"/>
            <a:ext cx="5160000" cy="1562000"/>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rgbClr val="FEF8F4"/>
              </a:buClr>
              <a:buSzPts val="2400"/>
              <a:buFont typeface="Arial"/>
              <a:buChar char="●"/>
              <a:defRPr sz="3200" b="0" i="0" u="none" strike="noStrike" cap="none">
                <a:solidFill>
                  <a:srgbClr val="FEF8F4"/>
                </a:solidFill>
                <a:latin typeface="Arial"/>
                <a:ea typeface="Arial"/>
                <a:cs typeface="Arial"/>
                <a:sym typeface="Arial"/>
              </a:defRPr>
            </a:lvl1pPr>
            <a:lvl2pPr marR="0" lvl="1" algn="l" rtl="0">
              <a:lnSpc>
                <a:spcPct val="9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2pPr>
            <a:lvl3pPr marR="0" lvl="2" algn="l" rtl="0">
              <a:lnSpc>
                <a:spcPct val="9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3pPr>
            <a:lvl4pPr marR="0" lvl="3" algn="l" rtl="0">
              <a:lnSpc>
                <a:spcPct val="9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4pPr>
            <a:lvl5pPr marR="0" lvl="4" algn="l" rtl="0">
              <a:lnSpc>
                <a:spcPct val="9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5pPr>
            <a:lvl6pPr marR="0" lvl="5" algn="l" rtl="0">
              <a:lnSpc>
                <a:spcPct val="9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6pPr>
            <a:lvl7pPr marR="0" lvl="6" algn="l" rtl="0">
              <a:lnSpc>
                <a:spcPct val="9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7pPr>
            <a:lvl8pPr marR="0" lvl="7" algn="l" rtl="0">
              <a:lnSpc>
                <a:spcPct val="9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8pPr>
            <a:lvl9pPr marR="0" lvl="8" algn="l" rtl="0">
              <a:lnSpc>
                <a:spcPct val="9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9pPr>
          </a:lstStyle>
          <a:p>
            <a:endParaRPr/>
          </a:p>
        </p:txBody>
      </p:sp>
      <p:sp>
        <p:nvSpPr>
          <p:cNvPr id="337" name="Google Shape;337;p23"/>
          <p:cNvSpPr txBox="1">
            <a:spLocks noGrp="1"/>
          </p:cNvSpPr>
          <p:nvPr>
            <p:ph type="ctrTitle" idx="3"/>
          </p:nvPr>
        </p:nvSpPr>
        <p:spPr>
          <a:xfrm>
            <a:off x="615700" y="2883505"/>
            <a:ext cx="5181600" cy="2557200"/>
          </a:xfrm>
          <a:prstGeom prst="rect">
            <a:avLst/>
          </a:prstGeom>
          <a:noFill/>
          <a:ln>
            <a:noFill/>
          </a:ln>
        </p:spPr>
        <p:txBody>
          <a:bodyPr spcFirstLastPara="1" wrap="square" lIns="0" tIns="0" rIns="0" bIns="0" anchor="t" anchorCtr="0">
            <a:noAutofit/>
          </a:bodyPr>
          <a:lstStyle>
            <a:lvl1pPr marR="0" lvl="0" algn="l" rtl="0">
              <a:lnSpc>
                <a:spcPct val="130000"/>
              </a:lnSpc>
              <a:spcBef>
                <a:spcPts val="0"/>
              </a:spcBef>
              <a:spcAft>
                <a:spcPts val="0"/>
              </a:spcAft>
              <a:buClr>
                <a:srgbClr val="FEF8F4"/>
              </a:buClr>
              <a:buSzPts val="1000"/>
              <a:buFont typeface="Inter"/>
              <a:buChar char="●"/>
              <a:defRPr sz="1333" b="0" i="0" u="none" strike="noStrike" cap="none">
                <a:solidFill>
                  <a:srgbClr val="FEF8F4"/>
                </a:solidFill>
                <a:latin typeface="Inter"/>
                <a:ea typeface="Inter"/>
                <a:cs typeface="Inter"/>
                <a:sym typeface="Inter"/>
              </a:defRPr>
            </a:lvl1pPr>
            <a:lvl2pPr marR="0" lvl="1" algn="l" rtl="0">
              <a:lnSpc>
                <a:spcPct val="13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2pPr>
            <a:lvl3pPr marR="0" lvl="2" algn="l" rtl="0">
              <a:lnSpc>
                <a:spcPct val="13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3pPr>
            <a:lvl4pPr marR="0" lvl="3" algn="l" rtl="0">
              <a:lnSpc>
                <a:spcPct val="13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4pPr>
            <a:lvl5pPr marR="0" lvl="4" algn="l" rtl="0">
              <a:lnSpc>
                <a:spcPct val="13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5pPr>
            <a:lvl6pPr marR="0" lvl="5" algn="l" rtl="0">
              <a:lnSpc>
                <a:spcPct val="13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6pPr>
            <a:lvl7pPr marR="0" lvl="6" algn="l" rtl="0">
              <a:lnSpc>
                <a:spcPct val="13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7pPr>
            <a:lvl8pPr marR="0" lvl="7" algn="l" rtl="0">
              <a:lnSpc>
                <a:spcPct val="13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8pPr>
            <a:lvl9pPr marR="0" lvl="8" algn="l" rtl="0">
              <a:lnSpc>
                <a:spcPct val="13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9pPr>
          </a:lstStyle>
          <a:p>
            <a:endParaRPr/>
          </a:p>
        </p:txBody>
      </p:sp>
      <p:pic>
        <p:nvPicPr>
          <p:cNvPr id="338" name="Google Shape;338;p23"/>
          <p:cNvPicPr preferRelativeResize="0"/>
          <p:nvPr/>
        </p:nvPicPr>
        <p:blipFill rotWithShape="1">
          <a:blip r:embed="rId2">
            <a:alphaModFix/>
          </a:blip>
          <a:srcRect/>
          <a:stretch/>
        </p:blipFill>
        <p:spPr>
          <a:xfrm flipH="1">
            <a:off x="620208" y="6555109"/>
            <a:ext cx="137477" cy="138567"/>
          </a:xfrm>
          <a:prstGeom prst="rect">
            <a:avLst/>
          </a:prstGeom>
          <a:noFill/>
          <a:ln>
            <a:noFill/>
          </a:ln>
        </p:spPr>
      </p:pic>
      <p:sp>
        <p:nvSpPr>
          <p:cNvPr id="339" name="Google Shape;339;p23"/>
          <p:cNvSpPr txBox="1">
            <a:spLocks noGrp="1"/>
          </p:cNvSpPr>
          <p:nvPr>
            <p:ph type="sldNum" idx="4"/>
          </p:nvPr>
        </p:nvSpPr>
        <p:spPr>
          <a:xfrm>
            <a:off x="813980" y="6537667"/>
            <a:ext cx="2405200" cy="156800"/>
          </a:xfrm>
          <a:prstGeom prst="rect">
            <a:avLst/>
          </a:prstGeom>
          <a:noFill/>
          <a:ln>
            <a:noFill/>
          </a:ln>
        </p:spPr>
        <p:txBody>
          <a:bodyPr spcFirstLastPara="1" wrap="square" lIns="0" tIns="0" rIns="0" bIns="0" anchor="b" anchorCtr="0">
            <a:noAutofit/>
          </a:bodyPr>
          <a:lstStyle>
            <a:lvl1pPr marL="0" marR="0" lvl="0" indent="0" algn="l" rtl="0">
              <a:lnSpc>
                <a:spcPct val="100000"/>
              </a:lnSpc>
              <a:spcBef>
                <a:spcPts val="0"/>
              </a:spcBef>
              <a:spcAft>
                <a:spcPts val="0"/>
              </a:spcAft>
              <a:buClr>
                <a:srgbClr val="000000"/>
              </a:buClr>
              <a:buSzPts val="600"/>
              <a:buFont typeface="Arial"/>
              <a:buNone/>
              <a:defRPr sz="800" b="0" i="0" u="none" strike="noStrike" cap="none">
                <a:solidFill>
                  <a:srgbClr val="FEF8F4"/>
                </a:solidFill>
                <a:latin typeface="Inter Light"/>
                <a:ea typeface="Inter Light"/>
                <a:cs typeface="Inter Light"/>
                <a:sym typeface="Inter Light"/>
              </a:defRPr>
            </a:lvl1pPr>
            <a:lvl2pPr marL="0" marR="0" lvl="1" indent="0" algn="l" rtl="0">
              <a:lnSpc>
                <a:spcPct val="100000"/>
              </a:lnSpc>
              <a:spcBef>
                <a:spcPts val="0"/>
              </a:spcBef>
              <a:spcAft>
                <a:spcPts val="0"/>
              </a:spcAft>
              <a:buClr>
                <a:srgbClr val="000000"/>
              </a:buClr>
              <a:buSzPts val="600"/>
              <a:buFont typeface="Arial"/>
              <a:buNone/>
              <a:defRPr sz="800" b="0" i="0" u="none" strike="noStrike" cap="none">
                <a:solidFill>
                  <a:srgbClr val="FEF8F4"/>
                </a:solidFill>
                <a:latin typeface="Inter Light"/>
                <a:ea typeface="Inter Light"/>
                <a:cs typeface="Inter Light"/>
                <a:sym typeface="Inter Light"/>
              </a:defRPr>
            </a:lvl2pPr>
            <a:lvl3pPr marL="0" marR="0" lvl="2" indent="0" algn="l" rtl="0">
              <a:lnSpc>
                <a:spcPct val="100000"/>
              </a:lnSpc>
              <a:spcBef>
                <a:spcPts val="0"/>
              </a:spcBef>
              <a:spcAft>
                <a:spcPts val="0"/>
              </a:spcAft>
              <a:buClr>
                <a:srgbClr val="000000"/>
              </a:buClr>
              <a:buSzPts val="600"/>
              <a:buFont typeface="Arial"/>
              <a:buNone/>
              <a:defRPr sz="800" b="0" i="0" u="none" strike="noStrike" cap="none">
                <a:solidFill>
                  <a:srgbClr val="FEF8F4"/>
                </a:solidFill>
                <a:latin typeface="Inter Light"/>
                <a:ea typeface="Inter Light"/>
                <a:cs typeface="Inter Light"/>
                <a:sym typeface="Inter Light"/>
              </a:defRPr>
            </a:lvl3pPr>
            <a:lvl4pPr marL="0" marR="0" lvl="3" indent="0" algn="l" rtl="0">
              <a:lnSpc>
                <a:spcPct val="100000"/>
              </a:lnSpc>
              <a:spcBef>
                <a:spcPts val="0"/>
              </a:spcBef>
              <a:spcAft>
                <a:spcPts val="0"/>
              </a:spcAft>
              <a:buClr>
                <a:srgbClr val="000000"/>
              </a:buClr>
              <a:buSzPts val="600"/>
              <a:buFont typeface="Arial"/>
              <a:buNone/>
              <a:defRPr sz="800" b="0" i="0" u="none" strike="noStrike" cap="none">
                <a:solidFill>
                  <a:srgbClr val="FEF8F4"/>
                </a:solidFill>
                <a:latin typeface="Inter Light"/>
                <a:ea typeface="Inter Light"/>
                <a:cs typeface="Inter Light"/>
                <a:sym typeface="Inter Light"/>
              </a:defRPr>
            </a:lvl4pPr>
            <a:lvl5pPr marL="0" marR="0" lvl="4" indent="0" algn="l" rtl="0">
              <a:lnSpc>
                <a:spcPct val="100000"/>
              </a:lnSpc>
              <a:spcBef>
                <a:spcPts val="0"/>
              </a:spcBef>
              <a:spcAft>
                <a:spcPts val="0"/>
              </a:spcAft>
              <a:buClr>
                <a:srgbClr val="000000"/>
              </a:buClr>
              <a:buSzPts val="600"/>
              <a:buFont typeface="Arial"/>
              <a:buNone/>
              <a:defRPr sz="800" b="0" i="0" u="none" strike="noStrike" cap="none">
                <a:solidFill>
                  <a:srgbClr val="FEF8F4"/>
                </a:solidFill>
                <a:latin typeface="Inter Light"/>
                <a:ea typeface="Inter Light"/>
                <a:cs typeface="Inter Light"/>
                <a:sym typeface="Inter Light"/>
              </a:defRPr>
            </a:lvl5pPr>
            <a:lvl6pPr marL="0" marR="0" lvl="5" indent="0" algn="l" rtl="0">
              <a:lnSpc>
                <a:spcPct val="100000"/>
              </a:lnSpc>
              <a:spcBef>
                <a:spcPts val="0"/>
              </a:spcBef>
              <a:spcAft>
                <a:spcPts val="0"/>
              </a:spcAft>
              <a:buClr>
                <a:srgbClr val="000000"/>
              </a:buClr>
              <a:buSzPts val="600"/>
              <a:buFont typeface="Arial"/>
              <a:buNone/>
              <a:defRPr sz="800" b="0" i="0" u="none" strike="noStrike" cap="none">
                <a:solidFill>
                  <a:srgbClr val="FEF8F4"/>
                </a:solidFill>
                <a:latin typeface="Inter Light"/>
                <a:ea typeface="Inter Light"/>
                <a:cs typeface="Inter Light"/>
                <a:sym typeface="Inter Light"/>
              </a:defRPr>
            </a:lvl6pPr>
            <a:lvl7pPr marL="0" marR="0" lvl="6" indent="0" algn="l" rtl="0">
              <a:lnSpc>
                <a:spcPct val="100000"/>
              </a:lnSpc>
              <a:spcBef>
                <a:spcPts val="0"/>
              </a:spcBef>
              <a:spcAft>
                <a:spcPts val="0"/>
              </a:spcAft>
              <a:buClr>
                <a:srgbClr val="000000"/>
              </a:buClr>
              <a:buSzPts val="600"/>
              <a:buFont typeface="Arial"/>
              <a:buNone/>
              <a:defRPr sz="800" b="0" i="0" u="none" strike="noStrike" cap="none">
                <a:solidFill>
                  <a:srgbClr val="FEF8F4"/>
                </a:solidFill>
                <a:latin typeface="Inter Light"/>
                <a:ea typeface="Inter Light"/>
                <a:cs typeface="Inter Light"/>
                <a:sym typeface="Inter Light"/>
              </a:defRPr>
            </a:lvl7pPr>
            <a:lvl8pPr marL="0" marR="0" lvl="7" indent="0" algn="l" rtl="0">
              <a:lnSpc>
                <a:spcPct val="100000"/>
              </a:lnSpc>
              <a:spcBef>
                <a:spcPts val="0"/>
              </a:spcBef>
              <a:spcAft>
                <a:spcPts val="0"/>
              </a:spcAft>
              <a:buClr>
                <a:srgbClr val="000000"/>
              </a:buClr>
              <a:buSzPts val="600"/>
              <a:buFont typeface="Arial"/>
              <a:buNone/>
              <a:defRPr sz="800" b="0" i="0" u="none" strike="noStrike" cap="none">
                <a:solidFill>
                  <a:srgbClr val="FEF8F4"/>
                </a:solidFill>
                <a:latin typeface="Inter Light"/>
                <a:ea typeface="Inter Light"/>
                <a:cs typeface="Inter Light"/>
                <a:sym typeface="Inter Light"/>
              </a:defRPr>
            </a:lvl8pPr>
            <a:lvl9pPr marL="0" marR="0" lvl="8" indent="0" algn="l" rtl="0">
              <a:lnSpc>
                <a:spcPct val="100000"/>
              </a:lnSpc>
              <a:spcBef>
                <a:spcPts val="0"/>
              </a:spcBef>
              <a:spcAft>
                <a:spcPts val="0"/>
              </a:spcAft>
              <a:buClr>
                <a:srgbClr val="000000"/>
              </a:buClr>
              <a:buSzPts val="600"/>
              <a:buFont typeface="Arial"/>
              <a:buNone/>
              <a:defRPr sz="800" b="0" i="0" u="none" strike="noStrike" cap="none">
                <a:solidFill>
                  <a:srgbClr val="FEF8F4"/>
                </a:solidFill>
                <a:latin typeface="Inter Light"/>
                <a:ea typeface="Inter Light"/>
                <a:cs typeface="Inter Light"/>
                <a:sym typeface="Inter Light"/>
              </a:defRPr>
            </a:lvl9pPr>
          </a:lstStyle>
          <a:p>
            <a:r>
              <a:rPr lang="en-GB"/>
              <a:t>Confidential © 2021 Koa Health</a:t>
            </a:r>
          </a:p>
        </p:txBody>
      </p:sp>
    </p:spTree>
    <p:extLst>
      <p:ext uri="{BB962C8B-B14F-4D97-AF65-F5344CB8AC3E}">
        <p14:creationId xmlns:p14="http://schemas.microsoft.com/office/powerpoint/2010/main" val="16261720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076B10-FB1B-4B07-9F8A-CB653B86313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6A6546C-4CCF-4BA6-B29E-1609E3E88ED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D05D12B-404A-4A1C-91DF-711DAF0448A4}"/>
              </a:ext>
            </a:extLst>
          </p:cNvPr>
          <p:cNvSpPr>
            <a:spLocks noGrp="1"/>
          </p:cNvSpPr>
          <p:nvPr>
            <p:ph type="dt" sz="half" idx="10"/>
          </p:nvPr>
        </p:nvSpPr>
        <p:spPr/>
        <p:txBody>
          <a:bodyPr/>
          <a:lstStyle/>
          <a:p>
            <a:fld id="{2F396573-2F3F-44F9-A9CE-D5A8F81C9D23}" type="datetimeFigureOut">
              <a:rPr lang="en-GB" smtClean="0"/>
              <a:t>17/10/2024</a:t>
            </a:fld>
            <a:endParaRPr lang="en-GB"/>
          </a:p>
        </p:txBody>
      </p:sp>
      <p:sp>
        <p:nvSpPr>
          <p:cNvPr id="5" name="Footer Placeholder 4">
            <a:extLst>
              <a:ext uri="{FF2B5EF4-FFF2-40B4-BE49-F238E27FC236}">
                <a16:creationId xmlns:a16="http://schemas.microsoft.com/office/drawing/2014/main" id="{6B9516F2-55E8-4B6F-9FFF-5FA2C151CFD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C11886D-C52E-4092-96E4-D4E65D50E324}"/>
              </a:ext>
            </a:extLst>
          </p:cNvPr>
          <p:cNvSpPr>
            <a:spLocks noGrp="1"/>
          </p:cNvSpPr>
          <p:nvPr>
            <p:ph type="sldNum" sz="quarter" idx="12"/>
          </p:nvPr>
        </p:nvSpPr>
        <p:spPr/>
        <p:txBody>
          <a:bodyPr/>
          <a:lstStyle/>
          <a:p>
            <a:fld id="{96C0EC04-4107-4207-B2DE-9123F9C237A2}" type="slidenum">
              <a:rPr lang="en-GB" smtClean="0"/>
              <a:t>‹#›</a:t>
            </a:fld>
            <a:endParaRPr lang="en-GB"/>
          </a:p>
        </p:txBody>
      </p:sp>
    </p:spTree>
    <p:extLst>
      <p:ext uri="{BB962C8B-B14F-4D97-AF65-F5344CB8AC3E}">
        <p14:creationId xmlns:p14="http://schemas.microsoft.com/office/powerpoint/2010/main" val="1636542210"/>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Stat Gold">
  <p:cSld name="Stat Gold">
    <p:bg>
      <p:bgPr>
        <a:solidFill>
          <a:srgbClr val="E6D1B1"/>
        </a:solidFill>
        <a:effectLst/>
      </p:bgPr>
    </p:bg>
    <p:spTree>
      <p:nvGrpSpPr>
        <p:cNvPr id="1" name="Shape 340"/>
        <p:cNvGrpSpPr/>
        <p:nvPr/>
      </p:nvGrpSpPr>
      <p:grpSpPr>
        <a:xfrm>
          <a:off x="0" y="0"/>
          <a:ext cx="0" cy="0"/>
          <a:chOff x="0" y="0"/>
          <a:chExt cx="0" cy="0"/>
        </a:xfrm>
      </p:grpSpPr>
      <p:sp>
        <p:nvSpPr>
          <p:cNvPr id="341" name="Google Shape;341;p24"/>
          <p:cNvSpPr txBox="1">
            <a:spLocks noGrp="1"/>
          </p:cNvSpPr>
          <p:nvPr>
            <p:ph type="ctrTitle"/>
          </p:nvPr>
        </p:nvSpPr>
        <p:spPr>
          <a:xfrm>
            <a:off x="619919" y="463568"/>
            <a:ext cx="5911200" cy="4280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rgbClr val="F25D44"/>
              </a:buClr>
              <a:buSzPts val="700"/>
              <a:buFont typeface="Inter Light"/>
              <a:buChar char="●"/>
              <a:defRPr sz="933" b="0" i="0" u="none" strike="noStrike" cap="none">
                <a:solidFill>
                  <a:srgbClr val="F25D44"/>
                </a:solidFill>
                <a:latin typeface="Inter Light"/>
                <a:ea typeface="Inter Light"/>
                <a:cs typeface="Inter Light"/>
                <a:sym typeface="Inter Light"/>
              </a:defRPr>
            </a:lvl1pPr>
            <a:lvl2pPr marR="0" lvl="1" algn="l" rtl="0">
              <a:lnSpc>
                <a:spcPct val="10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2pPr>
            <a:lvl3pPr marR="0" lvl="2" algn="l" rtl="0">
              <a:lnSpc>
                <a:spcPct val="10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3pPr>
            <a:lvl4pPr marR="0" lvl="3" algn="l" rtl="0">
              <a:lnSpc>
                <a:spcPct val="10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4pPr>
            <a:lvl5pPr marR="0" lvl="4" algn="l" rtl="0">
              <a:lnSpc>
                <a:spcPct val="10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5pPr>
            <a:lvl6pPr marR="0" lvl="5" algn="l" rtl="0">
              <a:lnSpc>
                <a:spcPct val="10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6pPr>
            <a:lvl7pPr marR="0" lvl="6" algn="l" rtl="0">
              <a:lnSpc>
                <a:spcPct val="10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7pPr>
            <a:lvl8pPr marR="0" lvl="7" algn="l" rtl="0">
              <a:lnSpc>
                <a:spcPct val="10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8pPr>
            <a:lvl9pPr marR="0" lvl="8" algn="l" rtl="0">
              <a:lnSpc>
                <a:spcPct val="100000"/>
              </a:lnSpc>
              <a:spcBef>
                <a:spcPts val="0"/>
              </a:spcBef>
              <a:spcAft>
                <a:spcPts val="0"/>
              </a:spcAft>
              <a:buClr>
                <a:srgbClr val="FEF8F4"/>
              </a:buClr>
              <a:buSzPts val="700"/>
              <a:buFont typeface="Inter Light"/>
              <a:buChar char="■"/>
              <a:defRPr sz="933" b="0" i="0" u="none" strike="noStrike" cap="none">
                <a:solidFill>
                  <a:srgbClr val="FEF8F4"/>
                </a:solidFill>
                <a:latin typeface="Inter Light"/>
                <a:ea typeface="Inter Light"/>
                <a:cs typeface="Inter Light"/>
                <a:sym typeface="Inter Light"/>
              </a:defRPr>
            </a:lvl9pPr>
          </a:lstStyle>
          <a:p>
            <a:endParaRPr/>
          </a:p>
        </p:txBody>
      </p:sp>
      <p:sp>
        <p:nvSpPr>
          <p:cNvPr id="342" name="Google Shape;342;p24"/>
          <p:cNvSpPr txBox="1">
            <a:spLocks noGrp="1"/>
          </p:cNvSpPr>
          <p:nvPr>
            <p:ph type="sldNum" idx="12"/>
          </p:nvPr>
        </p:nvSpPr>
        <p:spPr>
          <a:xfrm>
            <a:off x="11225448" y="6169660"/>
            <a:ext cx="731600" cy="5248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700"/>
              <a:buFont typeface="Arial"/>
              <a:buNone/>
              <a:defRPr sz="933" b="0" i="0" u="none" strike="noStrike" cap="none">
                <a:solidFill>
                  <a:srgbClr val="302625"/>
                </a:solidFill>
                <a:latin typeface="Inter Light"/>
                <a:ea typeface="Inter Light"/>
                <a:cs typeface="Inter Light"/>
                <a:sym typeface="Inter Light"/>
              </a:defRPr>
            </a:lvl1pPr>
            <a:lvl2pPr marL="0" marR="0" lvl="1" indent="0" algn="r" rtl="0">
              <a:lnSpc>
                <a:spcPct val="100000"/>
              </a:lnSpc>
              <a:spcBef>
                <a:spcPts val="0"/>
              </a:spcBef>
              <a:spcAft>
                <a:spcPts val="0"/>
              </a:spcAft>
              <a:buClr>
                <a:srgbClr val="000000"/>
              </a:buClr>
              <a:buSzPts val="700"/>
              <a:buFont typeface="Arial"/>
              <a:buNone/>
              <a:defRPr sz="933" b="0" i="0" u="none" strike="noStrike" cap="none">
                <a:solidFill>
                  <a:srgbClr val="302625"/>
                </a:solidFill>
                <a:latin typeface="Inter Light"/>
                <a:ea typeface="Inter Light"/>
                <a:cs typeface="Inter Light"/>
                <a:sym typeface="Inter Light"/>
              </a:defRPr>
            </a:lvl2pPr>
            <a:lvl3pPr marL="0" marR="0" lvl="2" indent="0" algn="r" rtl="0">
              <a:lnSpc>
                <a:spcPct val="100000"/>
              </a:lnSpc>
              <a:spcBef>
                <a:spcPts val="0"/>
              </a:spcBef>
              <a:spcAft>
                <a:spcPts val="0"/>
              </a:spcAft>
              <a:buClr>
                <a:srgbClr val="000000"/>
              </a:buClr>
              <a:buSzPts val="700"/>
              <a:buFont typeface="Arial"/>
              <a:buNone/>
              <a:defRPr sz="933" b="0" i="0" u="none" strike="noStrike" cap="none">
                <a:solidFill>
                  <a:srgbClr val="302625"/>
                </a:solidFill>
                <a:latin typeface="Inter Light"/>
                <a:ea typeface="Inter Light"/>
                <a:cs typeface="Inter Light"/>
                <a:sym typeface="Inter Light"/>
              </a:defRPr>
            </a:lvl3pPr>
            <a:lvl4pPr marL="0" marR="0" lvl="3" indent="0" algn="r" rtl="0">
              <a:lnSpc>
                <a:spcPct val="100000"/>
              </a:lnSpc>
              <a:spcBef>
                <a:spcPts val="0"/>
              </a:spcBef>
              <a:spcAft>
                <a:spcPts val="0"/>
              </a:spcAft>
              <a:buClr>
                <a:srgbClr val="000000"/>
              </a:buClr>
              <a:buSzPts val="700"/>
              <a:buFont typeface="Arial"/>
              <a:buNone/>
              <a:defRPr sz="933" b="0" i="0" u="none" strike="noStrike" cap="none">
                <a:solidFill>
                  <a:srgbClr val="302625"/>
                </a:solidFill>
                <a:latin typeface="Inter Light"/>
                <a:ea typeface="Inter Light"/>
                <a:cs typeface="Inter Light"/>
                <a:sym typeface="Inter Light"/>
              </a:defRPr>
            </a:lvl4pPr>
            <a:lvl5pPr marL="0" marR="0" lvl="4" indent="0" algn="r" rtl="0">
              <a:lnSpc>
                <a:spcPct val="100000"/>
              </a:lnSpc>
              <a:spcBef>
                <a:spcPts val="0"/>
              </a:spcBef>
              <a:spcAft>
                <a:spcPts val="0"/>
              </a:spcAft>
              <a:buClr>
                <a:srgbClr val="000000"/>
              </a:buClr>
              <a:buSzPts val="700"/>
              <a:buFont typeface="Arial"/>
              <a:buNone/>
              <a:defRPr sz="933" b="0" i="0" u="none" strike="noStrike" cap="none">
                <a:solidFill>
                  <a:srgbClr val="302625"/>
                </a:solidFill>
                <a:latin typeface="Inter Light"/>
                <a:ea typeface="Inter Light"/>
                <a:cs typeface="Inter Light"/>
                <a:sym typeface="Inter Light"/>
              </a:defRPr>
            </a:lvl5pPr>
            <a:lvl6pPr marL="0" marR="0" lvl="5" indent="0" algn="r" rtl="0">
              <a:lnSpc>
                <a:spcPct val="100000"/>
              </a:lnSpc>
              <a:spcBef>
                <a:spcPts val="0"/>
              </a:spcBef>
              <a:spcAft>
                <a:spcPts val="0"/>
              </a:spcAft>
              <a:buClr>
                <a:srgbClr val="000000"/>
              </a:buClr>
              <a:buSzPts val="700"/>
              <a:buFont typeface="Arial"/>
              <a:buNone/>
              <a:defRPr sz="933" b="0" i="0" u="none" strike="noStrike" cap="none">
                <a:solidFill>
                  <a:srgbClr val="302625"/>
                </a:solidFill>
                <a:latin typeface="Inter Light"/>
                <a:ea typeface="Inter Light"/>
                <a:cs typeface="Inter Light"/>
                <a:sym typeface="Inter Light"/>
              </a:defRPr>
            </a:lvl6pPr>
            <a:lvl7pPr marL="0" marR="0" lvl="6" indent="0" algn="r" rtl="0">
              <a:lnSpc>
                <a:spcPct val="100000"/>
              </a:lnSpc>
              <a:spcBef>
                <a:spcPts val="0"/>
              </a:spcBef>
              <a:spcAft>
                <a:spcPts val="0"/>
              </a:spcAft>
              <a:buClr>
                <a:srgbClr val="000000"/>
              </a:buClr>
              <a:buSzPts val="700"/>
              <a:buFont typeface="Arial"/>
              <a:buNone/>
              <a:defRPr sz="933" b="0" i="0" u="none" strike="noStrike" cap="none">
                <a:solidFill>
                  <a:srgbClr val="302625"/>
                </a:solidFill>
                <a:latin typeface="Inter Light"/>
                <a:ea typeface="Inter Light"/>
                <a:cs typeface="Inter Light"/>
                <a:sym typeface="Inter Light"/>
              </a:defRPr>
            </a:lvl7pPr>
            <a:lvl8pPr marL="0" marR="0" lvl="7" indent="0" algn="r" rtl="0">
              <a:lnSpc>
                <a:spcPct val="100000"/>
              </a:lnSpc>
              <a:spcBef>
                <a:spcPts val="0"/>
              </a:spcBef>
              <a:spcAft>
                <a:spcPts val="0"/>
              </a:spcAft>
              <a:buClr>
                <a:srgbClr val="000000"/>
              </a:buClr>
              <a:buSzPts val="700"/>
              <a:buFont typeface="Arial"/>
              <a:buNone/>
              <a:defRPr sz="933" b="0" i="0" u="none" strike="noStrike" cap="none">
                <a:solidFill>
                  <a:srgbClr val="302625"/>
                </a:solidFill>
                <a:latin typeface="Inter Light"/>
                <a:ea typeface="Inter Light"/>
                <a:cs typeface="Inter Light"/>
                <a:sym typeface="Inter Light"/>
              </a:defRPr>
            </a:lvl8pPr>
            <a:lvl9pPr marL="0" marR="0" lvl="8" indent="0" algn="r" rtl="0">
              <a:lnSpc>
                <a:spcPct val="100000"/>
              </a:lnSpc>
              <a:spcBef>
                <a:spcPts val="0"/>
              </a:spcBef>
              <a:spcAft>
                <a:spcPts val="0"/>
              </a:spcAft>
              <a:buClr>
                <a:srgbClr val="000000"/>
              </a:buClr>
              <a:buSzPts val="700"/>
              <a:buFont typeface="Arial"/>
              <a:buNone/>
              <a:defRPr sz="933" b="0" i="0" u="none" strike="noStrike" cap="none">
                <a:solidFill>
                  <a:srgbClr val="302625"/>
                </a:solidFill>
                <a:latin typeface="Inter Light"/>
                <a:ea typeface="Inter Light"/>
                <a:cs typeface="Inter Light"/>
                <a:sym typeface="Inter Light"/>
              </a:defRPr>
            </a:lvl9pPr>
          </a:lstStyle>
          <a:p>
            <a:fld id="{00000000-1234-1234-1234-123412341234}" type="slidenum">
              <a:rPr lang="en" smtClean="0"/>
              <a:pPr/>
              <a:t>‹#›</a:t>
            </a:fld>
            <a:endParaRPr lang="en"/>
          </a:p>
        </p:txBody>
      </p:sp>
      <p:sp>
        <p:nvSpPr>
          <p:cNvPr id="343" name="Google Shape;343;p24"/>
          <p:cNvSpPr txBox="1">
            <a:spLocks noGrp="1"/>
          </p:cNvSpPr>
          <p:nvPr>
            <p:ph type="ctrTitle" idx="2"/>
          </p:nvPr>
        </p:nvSpPr>
        <p:spPr>
          <a:xfrm>
            <a:off x="619933" y="815433"/>
            <a:ext cx="5160000" cy="2074000"/>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rgbClr val="000000"/>
              </a:buClr>
              <a:buSzPts val="2400"/>
              <a:buFont typeface="Arial"/>
              <a:buChar char="●"/>
              <a:defRPr sz="3200" b="0" i="0" u="none" strike="noStrike" cap="none">
                <a:solidFill>
                  <a:srgbClr val="000000"/>
                </a:solidFill>
                <a:latin typeface="Arial"/>
                <a:ea typeface="Arial"/>
                <a:cs typeface="Arial"/>
                <a:sym typeface="Arial"/>
              </a:defRPr>
            </a:lvl1pPr>
            <a:lvl2pPr marR="0" lvl="1" algn="l" rtl="0">
              <a:lnSpc>
                <a:spcPct val="9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2pPr>
            <a:lvl3pPr marR="0" lvl="2" algn="l" rtl="0">
              <a:lnSpc>
                <a:spcPct val="9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3pPr>
            <a:lvl4pPr marR="0" lvl="3" algn="l" rtl="0">
              <a:lnSpc>
                <a:spcPct val="9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4pPr>
            <a:lvl5pPr marR="0" lvl="4" algn="l" rtl="0">
              <a:lnSpc>
                <a:spcPct val="9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5pPr>
            <a:lvl6pPr marR="0" lvl="5" algn="l" rtl="0">
              <a:lnSpc>
                <a:spcPct val="9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6pPr>
            <a:lvl7pPr marR="0" lvl="6" algn="l" rtl="0">
              <a:lnSpc>
                <a:spcPct val="9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7pPr>
            <a:lvl8pPr marR="0" lvl="7" algn="l" rtl="0">
              <a:lnSpc>
                <a:spcPct val="9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8pPr>
            <a:lvl9pPr marR="0" lvl="8" algn="l" rtl="0">
              <a:lnSpc>
                <a:spcPct val="9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9pPr>
          </a:lstStyle>
          <a:p>
            <a:endParaRPr/>
          </a:p>
        </p:txBody>
      </p:sp>
      <p:sp>
        <p:nvSpPr>
          <p:cNvPr id="344" name="Google Shape;344;p24"/>
          <p:cNvSpPr txBox="1">
            <a:spLocks noGrp="1"/>
          </p:cNvSpPr>
          <p:nvPr>
            <p:ph type="ctrTitle" idx="3"/>
          </p:nvPr>
        </p:nvSpPr>
        <p:spPr>
          <a:xfrm>
            <a:off x="9009633" y="853267"/>
            <a:ext cx="2396000" cy="2556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rgbClr val="000000"/>
              </a:buClr>
              <a:buSzPts val="800"/>
              <a:buFont typeface="Inter"/>
              <a:buChar char="●"/>
              <a:defRPr sz="1067" b="0" i="0" u="none" strike="noStrike" cap="none">
                <a:solidFill>
                  <a:srgbClr val="000000"/>
                </a:solidFill>
                <a:latin typeface="Inter"/>
                <a:ea typeface="Inter"/>
                <a:cs typeface="Inter"/>
                <a:sym typeface="Inter"/>
              </a:defRPr>
            </a:lvl1pPr>
            <a:lvl2pPr marR="0" lvl="1"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2pPr>
            <a:lvl3pPr marR="0" lvl="2"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3pPr>
            <a:lvl4pPr marR="0" lvl="3"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4pPr>
            <a:lvl5pPr marR="0" lvl="4"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5pPr>
            <a:lvl6pPr marR="0" lvl="5"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6pPr>
            <a:lvl7pPr marR="0" lvl="6"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7pPr>
            <a:lvl8pPr marR="0" lvl="7"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8pPr>
            <a:lvl9pPr marR="0" lvl="8"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9pPr>
          </a:lstStyle>
          <a:p>
            <a:endParaRPr/>
          </a:p>
        </p:txBody>
      </p:sp>
      <p:sp>
        <p:nvSpPr>
          <p:cNvPr id="345" name="Google Shape;345;p24"/>
          <p:cNvSpPr txBox="1">
            <a:spLocks noGrp="1"/>
          </p:cNvSpPr>
          <p:nvPr>
            <p:ph type="ctrTitle" idx="4"/>
          </p:nvPr>
        </p:nvSpPr>
        <p:spPr>
          <a:xfrm>
            <a:off x="9009633" y="2199601"/>
            <a:ext cx="2396000" cy="2556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rgbClr val="000000"/>
              </a:buClr>
              <a:buSzPts val="800"/>
              <a:buFont typeface="Inter"/>
              <a:buChar char="●"/>
              <a:defRPr sz="1067" b="0" i="0" u="none" strike="noStrike" cap="none">
                <a:solidFill>
                  <a:srgbClr val="000000"/>
                </a:solidFill>
                <a:latin typeface="Inter"/>
                <a:ea typeface="Inter"/>
                <a:cs typeface="Inter"/>
                <a:sym typeface="Inter"/>
              </a:defRPr>
            </a:lvl1pPr>
            <a:lvl2pPr marR="0" lvl="1"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2pPr>
            <a:lvl3pPr marR="0" lvl="2"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3pPr>
            <a:lvl4pPr marR="0" lvl="3"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4pPr>
            <a:lvl5pPr marR="0" lvl="4"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5pPr>
            <a:lvl6pPr marR="0" lvl="5"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6pPr>
            <a:lvl7pPr marR="0" lvl="6"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7pPr>
            <a:lvl8pPr marR="0" lvl="7"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8pPr>
            <a:lvl9pPr marR="0" lvl="8"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9pPr>
          </a:lstStyle>
          <a:p>
            <a:endParaRPr/>
          </a:p>
        </p:txBody>
      </p:sp>
      <p:sp>
        <p:nvSpPr>
          <p:cNvPr id="346" name="Google Shape;346;p24"/>
          <p:cNvSpPr txBox="1">
            <a:spLocks noGrp="1"/>
          </p:cNvSpPr>
          <p:nvPr>
            <p:ph type="ctrTitle" idx="5"/>
          </p:nvPr>
        </p:nvSpPr>
        <p:spPr>
          <a:xfrm>
            <a:off x="9009633" y="3553967"/>
            <a:ext cx="2396000" cy="2556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rgbClr val="000000"/>
              </a:buClr>
              <a:buSzPts val="800"/>
              <a:buFont typeface="Inter"/>
              <a:buChar char="●"/>
              <a:defRPr sz="1067" b="0" i="0" u="none" strike="noStrike" cap="none">
                <a:solidFill>
                  <a:srgbClr val="000000"/>
                </a:solidFill>
                <a:latin typeface="Inter"/>
                <a:ea typeface="Inter"/>
                <a:cs typeface="Inter"/>
                <a:sym typeface="Inter"/>
              </a:defRPr>
            </a:lvl1pPr>
            <a:lvl2pPr marR="0" lvl="1"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2pPr>
            <a:lvl3pPr marR="0" lvl="2"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3pPr>
            <a:lvl4pPr marR="0" lvl="3"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4pPr>
            <a:lvl5pPr marR="0" lvl="4"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5pPr>
            <a:lvl6pPr marR="0" lvl="5"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6pPr>
            <a:lvl7pPr marR="0" lvl="6"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7pPr>
            <a:lvl8pPr marR="0" lvl="7"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8pPr>
            <a:lvl9pPr marR="0" lvl="8"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9pPr>
          </a:lstStyle>
          <a:p>
            <a:endParaRPr/>
          </a:p>
        </p:txBody>
      </p:sp>
      <p:sp>
        <p:nvSpPr>
          <p:cNvPr id="347" name="Google Shape;347;p24"/>
          <p:cNvSpPr txBox="1">
            <a:spLocks noGrp="1"/>
          </p:cNvSpPr>
          <p:nvPr>
            <p:ph type="ctrTitle" idx="6"/>
          </p:nvPr>
        </p:nvSpPr>
        <p:spPr>
          <a:xfrm>
            <a:off x="9009633" y="4908333"/>
            <a:ext cx="2396000" cy="2556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rgbClr val="000000"/>
              </a:buClr>
              <a:buSzPts val="800"/>
              <a:buFont typeface="Inter"/>
              <a:buChar char="●"/>
              <a:defRPr sz="1067" b="0" i="0" u="none" strike="noStrike" cap="none">
                <a:solidFill>
                  <a:srgbClr val="000000"/>
                </a:solidFill>
                <a:latin typeface="Inter"/>
                <a:ea typeface="Inter"/>
                <a:cs typeface="Inter"/>
                <a:sym typeface="Inter"/>
              </a:defRPr>
            </a:lvl1pPr>
            <a:lvl2pPr marR="0" lvl="1"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2pPr>
            <a:lvl3pPr marR="0" lvl="2"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3pPr>
            <a:lvl4pPr marR="0" lvl="3"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4pPr>
            <a:lvl5pPr marR="0" lvl="4"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5pPr>
            <a:lvl6pPr marR="0" lvl="5"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6pPr>
            <a:lvl7pPr marR="0" lvl="6"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7pPr>
            <a:lvl8pPr marR="0" lvl="7"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8pPr>
            <a:lvl9pPr marR="0" lvl="8"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9pPr>
          </a:lstStyle>
          <a:p>
            <a:endParaRPr/>
          </a:p>
        </p:txBody>
      </p:sp>
      <p:sp>
        <p:nvSpPr>
          <p:cNvPr id="348" name="Google Shape;348;p24"/>
          <p:cNvSpPr txBox="1">
            <a:spLocks noGrp="1"/>
          </p:cNvSpPr>
          <p:nvPr>
            <p:ph type="ctrTitle" idx="7"/>
          </p:nvPr>
        </p:nvSpPr>
        <p:spPr>
          <a:xfrm>
            <a:off x="9009633" y="1179689"/>
            <a:ext cx="2396000" cy="582800"/>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rgbClr val="FEF8F4"/>
              </a:buClr>
              <a:buSzPts val="2600"/>
              <a:buFont typeface="Inter"/>
              <a:buChar char="●"/>
              <a:defRPr sz="3467" b="0" i="0" u="none" strike="noStrike" cap="none">
                <a:solidFill>
                  <a:srgbClr val="FEF8F4"/>
                </a:solidFill>
                <a:latin typeface="Inter"/>
                <a:ea typeface="Inter"/>
                <a:cs typeface="Inter"/>
                <a:sym typeface="Inter"/>
              </a:defRPr>
            </a:lvl1pPr>
            <a:lvl2pPr marR="0" lvl="1"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2pPr>
            <a:lvl3pPr marR="0" lvl="2"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3pPr>
            <a:lvl4pPr marR="0" lvl="3"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4pPr>
            <a:lvl5pPr marR="0" lvl="4"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5pPr>
            <a:lvl6pPr marR="0" lvl="5"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6pPr>
            <a:lvl7pPr marR="0" lvl="6"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7pPr>
            <a:lvl8pPr marR="0" lvl="7"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8pPr>
            <a:lvl9pPr marR="0" lvl="8"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9pPr>
          </a:lstStyle>
          <a:p>
            <a:endParaRPr/>
          </a:p>
        </p:txBody>
      </p:sp>
      <p:sp>
        <p:nvSpPr>
          <p:cNvPr id="349" name="Google Shape;349;p24"/>
          <p:cNvSpPr txBox="1">
            <a:spLocks noGrp="1"/>
          </p:cNvSpPr>
          <p:nvPr>
            <p:ph type="ctrTitle" idx="8"/>
          </p:nvPr>
        </p:nvSpPr>
        <p:spPr>
          <a:xfrm>
            <a:off x="9009633" y="2530367"/>
            <a:ext cx="2560800" cy="359200"/>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rgbClr val="FEF8F4"/>
              </a:buClr>
              <a:buSzPts val="2600"/>
              <a:buFont typeface="Inter"/>
              <a:buChar char="●"/>
              <a:defRPr sz="3467" b="0" i="0" u="none" strike="noStrike" cap="none">
                <a:solidFill>
                  <a:srgbClr val="FEF8F4"/>
                </a:solidFill>
                <a:latin typeface="Inter"/>
                <a:ea typeface="Inter"/>
                <a:cs typeface="Inter"/>
                <a:sym typeface="Inter"/>
              </a:defRPr>
            </a:lvl1pPr>
            <a:lvl2pPr marR="0" lvl="1"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2pPr>
            <a:lvl3pPr marR="0" lvl="2"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3pPr>
            <a:lvl4pPr marR="0" lvl="3"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4pPr>
            <a:lvl5pPr marR="0" lvl="4"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5pPr>
            <a:lvl6pPr marR="0" lvl="5"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6pPr>
            <a:lvl7pPr marR="0" lvl="6"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7pPr>
            <a:lvl8pPr marR="0" lvl="7"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8pPr>
            <a:lvl9pPr marR="0" lvl="8"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9pPr>
          </a:lstStyle>
          <a:p>
            <a:endParaRPr/>
          </a:p>
        </p:txBody>
      </p:sp>
      <p:sp>
        <p:nvSpPr>
          <p:cNvPr id="350" name="Google Shape;350;p24"/>
          <p:cNvSpPr txBox="1">
            <a:spLocks noGrp="1"/>
          </p:cNvSpPr>
          <p:nvPr>
            <p:ph type="ctrTitle" idx="9"/>
          </p:nvPr>
        </p:nvSpPr>
        <p:spPr>
          <a:xfrm>
            <a:off x="9009633" y="5250769"/>
            <a:ext cx="2560800" cy="524800"/>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rgbClr val="FEF8F4"/>
              </a:buClr>
              <a:buSzPts val="2600"/>
              <a:buFont typeface="Inter"/>
              <a:buChar char="●"/>
              <a:defRPr sz="3467" b="0" i="0" u="none" strike="noStrike" cap="none">
                <a:solidFill>
                  <a:srgbClr val="FEF8F4"/>
                </a:solidFill>
                <a:latin typeface="Inter"/>
                <a:ea typeface="Inter"/>
                <a:cs typeface="Inter"/>
                <a:sym typeface="Inter"/>
              </a:defRPr>
            </a:lvl1pPr>
            <a:lvl2pPr marR="0" lvl="1"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2pPr>
            <a:lvl3pPr marR="0" lvl="2"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3pPr>
            <a:lvl4pPr marR="0" lvl="3"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4pPr>
            <a:lvl5pPr marR="0" lvl="4"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5pPr>
            <a:lvl6pPr marR="0" lvl="5"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6pPr>
            <a:lvl7pPr marR="0" lvl="6"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7pPr>
            <a:lvl8pPr marR="0" lvl="7"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8pPr>
            <a:lvl9pPr marR="0" lvl="8"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9pPr>
          </a:lstStyle>
          <a:p>
            <a:endParaRPr/>
          </a:p>
        </p:txBody>
      </p:sp>
      <p:sp>
        <p:nvSpPr>
          <p:cNvPr id="351" name="Google Shape;351;p24"/>
          <p:cNvSpPr txBox="1">
            <a:spLocks noGrp="1"/>
          </p:cNvSpPr>
          <p:nvPr>
            <p:ph type="ctrTitle" idx="13"/>
          </p:nvPr>
        </p:nvSpPr>
        <p:spPr>
          <a:xfrm>
            <a:off x="9009633" y="3890571"/>
            <a:ext cx="2560800" cy="629200"/>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rgbClr val="FEF8F4"/>
              </a:buClr>
              <a:buSzPts val="2600"/>
              <a:buFont typeface="Inter"/>
              <a:buChar char="●"/>
              <a:defRPr sz="3467" b="0" i="0" u="none" strike="noStrike" cap="none">
                <a:solidFill>
                  <a:srgbClr val="FEF8F4"/>
                </a:solidFill>
                <a:latin typeface="Inter"/>
                <a:ea typeface="Inter"/>
                <a:cs typeface="Inter"/>
                <a:sym typeface="Inter"/>
              </a:defRPr>
            </a:lvl1pPr>
            <a:lvl2pPr marR="0" lvl="1"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2pPr>
            <a:lvl3pPr marR="0" lvl="2"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3pPr>
            <a:lvl4pPr marR="0" lvl="3"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4pPr>
            <a:lvl5pPr marR="0" lvl="4"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5pPr>
            <a:lvl6pPr marR="0" lvl="5"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6pPr>
            <a:lvl7pPr marR="0" lvl="6"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7pPr>
            <a:lvl8pPr marR="0" lvl="7"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8pPr>
            <a:lvl9pPr marR="0" lvl="8" algn="l" rtl="0">
              <a:lnSpc>
                <a:spcPct val="100000"/>
              </a:lnSpc>
              <a:spcBef>
                <a:spcPts val="0"/>
              </a:spcBef>
              <a:spcAft>
                <a:spcPts val="0"/>
              </a:spcAft>
              <a:buClr>
                <a:srgbClr val="000000"/>
              </a:buClr>
              <a:buSzPts val="700"/>
              <a:buFont typeface="Inter Light"/>
              <a:buChar char="■"/>
              <a:defRPr sz="933" b="0" i="0" u="none" strike="noStrike" cap="none">
                <a:solidFill>
                  <a:srgbClr val="000000"/>
                </a:solidFill>
                <a:latin typeface="Inter Light"/>
                <a:ea typeface="Inter Light"/>
                <a:cs typeface="Inter Light"/>
                <a:sym typeface="Inter Light"/>
              </a:defRPr>
            </a:lvl9pPr>
          </a:lstStyle>
          <a:p>
            <a:endParaRPr/>
          </a:p>
        </p:txBody>
      </p:sp>
      <p:sp>
        <p:nvSpPr>
          <p:cNvPr id="352" name="Google Shape;352;p24"/>
          <p:cNvSpPr txBox="1">
            <a:spLocks noGrp="1"/>
          </p:cNvSpPr>
          <p:nvPr>
            <p:ph type="sldNum" idx="14"/>
          </p:nvPr>
        </p:nvSpPr>
        <p:spPr>
          <a:xfrm>
            <a:off x="813980" y="6537667"/>
            <a:ext cx="2405200" cy="156800"/>
          </a:xfrm>
          <a:prstGeom prst="rect">
            <a:avLst/>
          </a:prstGeom>
          <a:noFill/>
          <a:ln>
            <a:noFill/>
          </a:ln>
        </p:spPr>
        <p:txBody>
          <a:bodyPr spcFirstLastPara="1" wrap="square" lIns="0" tIns="0" rIns="0" bIns="0" anchor="b" anchorCtr="0">
            <a:noAutofit/>
          </a:bodyPr>
          <a:lstStyle>
            <a:lvl1pPr marL="0" marR="0" lvl="0" indent="0" algn="l" rtl="0">
              <a:lnSpc>
                <a:spcPct val="100000"/>
              </a:lnSpc>
              <a:spcBef>
                <a:spcPts val="0"/>
              </a:spcBef>
              <a:spcAft>
                <a:spcPts val="0"/>
              </a:spcAft>
              <a:buClr>
                <a:srgbClr val="000000"/>
              </a:buClr>
              <a:buSzPts val="600"/>
              <a:buFont typeface="Arial"/>
              <a:buNone/>
              <a:defRPr sz="800" b="0" i="0" u="none" strike="noStrike" cap="none">
                <a:solidFill>
                  <a:srgbClr val="302625"/>
                </a:solidFill>
                <a:latin typeface="Inter Light"/>
                <a:ea typeface="Inter Light"/>
                <a:cs typeface="Inter Light"/>
                <a:sym typeface="Inter Light"/>
              </a:defRPr>
            </a:lvl1pPr>
            <a:lvl2pPr marL="0" marR="0" lvl="1" indent="0" algn="l" rtl="0">
              <a:lnSpc>
                <a:spcPct val="100000"/>
              </a:lnSpc>
              <a:spcBef>
                <a:spcPts val="0"/>
              </a:spcBef>
              <a:spcAft>
                <a:spcPts val="0"/>
              </a:spcAft>
              <a:buClr>
                <a:srgbClr val="000000"/>
              </a:buClr>
              <a:buSzPts val="600"/>
              <a:buFont typeface="Arial"/>
              <a:buNone/>
              <a:defRPr sz="800" b="0" i="0" u="none" strike="noStrike" cap="none">
                <a:solidFill>
                  <a:srgbClr val="302625"/>
                </a:solidFill>
                <a:latin typeface="Inter Light"/>
                <a:ea typeface="Inter Light"/>
                <a:cs typeface="Inter Light"/>
                <a:sym typeface="Inter Light"/>
              </a:defRPr>
            </a:lvl2pPr>
            <a:lvl3pPr marL="0" marR="0" lvl="2" indent="0" algn="l" rtl="0">
              <a:lnSpc>
                <a:spcPct val="100000"/>
              </a:lnSpc>
              <a:spcBef>
                <a:spcPts val="0"/>
              </a:spcBef>
              <a:spcAft>
                <a:spcPts val="0"/>
              </a:spcAft>
              <a:buClr>
                <a:srgbClr val="000000"/>
              </a:buClr>
              <a:buSzPts val="600"/>
              <a:buFont typeface="Arial"/>
              <a:buNone/>
              <a:defRPr sz="800" b="0" i="0" u="none" strike="noStrike" cap="none">
                <a:solidFill>
                  <a:srgbClr val="302625"/>
                </a:solidFill>
                <a:latin typeface="Inter Light"/>
                <a:ea typeface="Inter Light"/>
                <a:cs typeface="Inter Light"/>
                <a:sym typeface="Inter Light"/>
              </a:defRPr>
            </a:lvl3pPr>
            <a:lvl4pPr marL="0" marR="0" lvl="3" indent="0" algn="l" rtl="0">
              <a:lnSpc>
                <a:spcPct val="100000"/>
              </a:lnSpc>
              <a:spcBef>
                <a:spcPts val="0"/>
              </a:spcBef>
              <a:spcAft>
                <a:spcPts val="0"/>
              </a:spcAft>
              <a:buClr>
                <a:srgbClr val="000000"/>
              </a:buClr>
              <a:buSzPts val="600"/>
              <a:buFont typeface="Arial"/>
              <a:buNone/>
              <a:defRPr sz="800" b="0" i="0" u="none" strike="noStrike" cap="none">
                <a:solidFill>
                  <a:srgbClr val="302625"/>
                </a:solidFill>
                <a:latin typeface="Inter Light"/>
                <a:ea typeface="Inter Light"/>
                <a:cs typeface="Inter Light"/>
                <a:sym typeface="Inter Light"/>
              </a:defRPr>
            </a:lvl4pPr>
            <a:lvl5pPr marL="0" marR="0" lvl="4" indent="0" algn="l" rtl="0">
              <a:lnSpc>
                <a:spcPct val="100000"/>
              </a:lnSpc>
              <a:spcBef>
                <a:spcPts val="0"/>
              </a:spcBef>
              <a:spcAft>
                <a:spcPts val="0"/>
              </a:spcAft>
              <a:buClr>
                <a:srgbClr val="000000"/>
              </a:buClr>
              <a:buSzPts val="600"/>
              <a:buFont typeface="Arial"/>
              <a:buNone/>
              <a:defRPr sz="800" b="0" i="0" u="none" strike="noStrike" cap="none">
                <a:solidFill>
                  <a:srgbClr val="302625"/>
                </a:solidFill>
                <a:latin typeface="Inter Light"/>
                <a:ea typeface="Inter Light"/>
                <a:cs typeface="Inter Light"/>
                <a:sym typeface="Inter Light"/>
              </a:defRPr>
            </a:lvl5pPr>
            <a:lvl6pPr marL="0" marR="0" lvl="5" indent="0" algn="l" rtl="0">
              <a:lnSpc>
                <a:spcPct val="100000"/>
              </a:lnSpc>
              <a:spcBef>
                <a:spcPts val="0"/>
              </a:spcBef>
              <a:spcAft>
                <a:spcPts val="0"/>
              </a:spcAft>
              <a:buClr>
                <a:srgbClr val="000000"/>
              </a:buClr>
              <a:buSzPts val="600"/>
              <a:buFont typeface="Arial"/>
              <a:buNone/>
              <a:defRPr sz="800" b="0" i="0" u="none" strike="noStrike" cap="none">
                <a:solidFill>
                  <a:srgbClr val="302625"/>
                </a:solidFill>
                <a:latin typeface="Inter Light"/>
                <a:ea typeface="Inter Light"/>
                <a:cs typeface="Inter Light"/>
                <a:sym typeface="Inter Light"/>
              </a:defRPr>
            </a:lvl6pPr>
            <a:lvl7pPr marL="0" marR="0" lvl="6" indent="0" algn="l" rtl="0">
              <a:lnSpc>
                <a:spcPct val="100000"/>
              </a:lnSpc>
              <a:spcBef>
                <a:spcPts val="0"/>
              </a:spcBef>
              <a:spcAft>
                <a:spcPts val="0"/>
              </a:spcAft>
              <a:buClr>
                <a:srgbClr val="000000"/>
              </a:buClr>
              <a:buSzPts val="600"/>
              <a:buFont typeface="Arial"/>
              <a:buNone/>
              <a:defRPr sz="800" b="0" i="0" u="none" strike="noStrike" cap="none">
                <a:solidFill>
                  <a:srgbClr val="302625"/>
                </a:solidFill>
                <a:latin typeface="Inter Light"/>
                <a:ea typeface="Inter Light"/>
                <a:cs typeface="Inter Light"/>
                <a:sym typeface="Inter Light"/>
              </a:defRPr>
            </a:lvl7pPr>
            <a:lvl8pPr marL="0" marR="0" lvl="7" indent="0" algn="l" rtl="0">
              <a:lnSpc>
                <a:spcPct val="100000"/>
              </a:lnSpc>
              <a:spcBef>
                <a:spcPts val="0"/>
              </a:spcBef>
              <a:spcAft>
                <a:spcPts val="0"/>
              </a:spcAft>
              <a:buClr>
                <a:srgbClr val="000000"/>
              </a:buClr>
              <a:buSzPts val="600"/>
              <a:buFont typeface="Arial"/>
              <a:buNone/>
              <a:defRPr sz="800" b="0" i="0" u="none" strike="noStrike" cap="none">
                <a:solidFill>
                  <a:srgbClr val="302625"/>
                </a:solidFill>
                <a:latin typeface="Inter Light"/>
                <a:ea typeface="Inter Light"/>
                <a:cs typeface="Inter Light"/>
                <a:sym typeface="Inter Light"/>
              </a:defRPr>
            </a:lvl8pPr>
            <a:lvl9pPr marL="0" marR="0" lvl="8" indent="0" algn="l" rtl="0">
              <a:lnSpc>
                <a:spcPct val="100000"/>
              </a:lnSpc>
              <a:spcBef>
                <a:spcPts val="0"/>
              </a:spcBef>
              <a:spcAft>
                <a:spcPts val="0"/>
              </a:spcAft>
              <a:buClr>
                <a:srgbClr val="000000"/>
              </a:buClr>
              <a:buSzPts val="600"/>
              <a:buFont typeface="Arial"/>
              <a:buNone/>
              <a:defRPr sz="800" b="0" i="0" u="none" strike="noStrike" cap="none">
                <a:solidFill>
                  <a:srgbClr val="302625"/>
                </a:solidFill>
                <a:latin typeface="Inter Light"/>
                <a:ea typeface="Inter Light"/>
                <a:cs typeface="Inter Light"/>
                <a:sym typeface="Inter Light"/>
              </a:defRPr>
            </a:lvl9pPr>
          </a:lstStyle>
          <a:p>
            <a:r>
              <a:rPr lang="en-GB"/>
              <a:t>Confidential © 2021 Koa Health</a:t>
            </a:r>
          </a:p>
        </p:txBody>
      </p:sp>
      <p:pic>
        <p:nvPicPr>
          <p:cNvPr id="353" name="Google Shape;353;p24"/>
          <p:cNvPicPr preferRelativeResize="0"/>
          <p:nvPr/>
        </p:nvPicPr>
        <p:blipFill rotWithShape="1">
          <a:blip r:embed="rId2">
            <a:alphaModFix/>
          </a:blip>
          <a:srcRect r="65264" b="23412"/>
          <a:stretch/>
        </p:blipFill>
        <p:spPr>
          <a:xfrm>
            <a:off x="619932" y="6555902"/>
            <a:ext cx="147259" cy="138567"/>
          </a:xfrm>
          <a:prstGeom prst="rect">
            <a:avLst/>
          </a:prstGeom>
          <a:noFill/>
          <a:ln>
            <a:noFill/>
          </a:ln>
        </p:spPr>
      </p:pic>
    </p:spTree>
    <p:extLst>
      <p:ext uri="{BB962C8B-B14F-4D97-AF65-F5344CB8AC3E}">
        <p14:creationId xmlns:p14="http://schemas.microsoft.com/office/powerpoint/2010/main" val="332560384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Impact Gold">
  <p:cSld name="Impact Gold">
    <p:bg>
      <p:bgPr>
        <a:solidFill>
          <a:srgbClr val="BC893F"/>
        </a:solidFill>
        <a:effectLst/>
      </p:bgPr>
    </p:bg>
    <p:spTree>
      <p:nvGrpSpPr>
        <p:cNvPr id="1" name="Shape 354"/>
        <p:cNvGrpSpPr/>
        <p:nvPr/>
      </p:nvGrpSpPr>
      <p:grpSpPr>
        <a:xfrm>
          <a:off x="0" y="0"/>
          <a:ext cx="0" cy="0"/>
          <a:chOff x="0" y="0"/>
          <a:chExt cx="0" cy="0"/>
        </a:xfrm>
      </p:grpSpPr>
      <p:sp>
        <p:nvSpPr>
          <p:cNvPr id="355" name="Google Shape;355;p25"/>
          <p:cNvSpPr txBox="1">
            <a:spLocks noGrp="1"/>
          </p:cNvSpPr>
          <p:nvPr>
            <p:ph type="sldNum" idx="12"/>
          </p:nvPr>
        </p:nvSpPr>
        <p:spPr>
          <a:xfrm>
            <a:off x="11225448" y="6169660"/>
            <a:ext cx="731600" cy="5248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700"/>
              <a:buFont typeface="Arial"/>
              <a:buNone/>
              <a:defRPr sz="933" b="0" i="0" u="none" strike="noStrike" cap="none">
                <a:solidFill>
                  <a:srgbClr val="302625"/>
                </a:solidFill>
                <a:latin typeface="Inter Light"/>
                <a:ea typeface="Inter Light"/>
                <a:cs typeface="Inter Light"/>
                <a:sym typeface="Inter Light"/>
              </a:defRPr>
            </a:lvl1pPr>
            <a:lvl2pPr marL="0" marR="0" lvl="1" indent="0" algn="r" rtl="0">
              <a:lnSpc>
                <a:spcPct val="100000"/>
              </a:lnSpc>
              <a:spcBef>
                <a:spcPts val="0"/>
              </a:spcBef>
              <a:spcAft>
                <a:spcPts val="0"/>
              </a:spcAft>
              <a:buClr>
                <a:srgbClr val="000000"/>
              </a:buClr>
              <a:buSzPts val="700"/>
              <a:buFont typeface="Arial"/>
              <a:buNone/>
              <a:defRPr sz="933" b="0" i="0" u="none" strike="noStrike" cap="none">
                <a:solidFill>
                  <a:srgbClr val="302625"/>
                </a:solidFill>
                <a:latin typeface="Inter Light"/>
                <a:ea typeface="Inter Light"/>
                <a:cs typeface="Inter Light"/>
                <a:sym typeface="Inter Light"/>
              </a:defRPr>
            </a:lvl2pPr>
            <a:lvl3pPr marL="0" marR="0" lvl="2" indent="0" algn="r" rtl="0">
              <a:lnSpc>
                <a:spcPct val="100000"/>
              </a:lnSpc>
              <a:spcBef>
                <a:spcPts val="0"/>
              </a:spcBef>
              <a:spcAft>
                <a:spcPts val="0"/>
              </a:spcAft>
              <a:buClr>
                <a:srgbClr val="000000"/>
              </a:buClr>
              <a:buSzPts val="700"/>
              <a:buFont typeface="Arial"/>
              <a:buNone/>
              <a:defRPr sz="933" b="0" i="0" u="none" strike="noStrike" cap="none">
                <a:solidFill>
                  <a:srgbClr val="302625"/>
                </a:solidFill>
                <a:latin typeface="Inter Light"/>
                <a:ea typeface="Inter Light"/>
                <a:cs typeface="Inter Light"/>
                <a:sym typeface="Inter Light"/>
              </a:defRPr>
            </a:lvl3pPr>
            <a:lvl4pPr marL="0" marR="0" lvl="3" indent="0" algn="r" rtl="0">
              <a:lnSpc>
                <a:spcPct val="100000"/>
              </a:lnSpc>
              <a:spcBef>
                <a:spcPts val="0"/>
              </a:spcBef>
              <a:spcAft>
                <a:spcPts val="0"/>
              </a:spcAft>
              <a:buClr>
                <a:srgbClr val="000000"/>
              </a:buClr>
              <a:buSzPts val="700"/>
              <a:buFont typeface="Arial"/>
              <a:buNone/>
              <a:defRPr sz="933" b="0" i="0" u="none" strike="noStrike" cap="none">
                <a:solidFill>
                  <a:srgbClr val="302625"/>
                </a:solidFill>
                <a:latin typeface="Inter Light"/>
                <a:ea typeface="Inter Light"/>
                <a:cs typeface="Inter Light"/>
                <a:sym typeface="Inter Light"/>
              </a:defRPr>
            </a:lvl4pPr>
            <a:lvl5pPr marL="0" marR="0" lvl="4" indent="0" algn="r" rtl="0">
              <a:lnSpc>
                <a:spcPct val="100000"/>
              </a:lnSpc>
              <a:spcBef>
                <a:spcPts val="0"/>
              </a:spcBef>
              <a:spcAft>
                <a:spcPts val="0"/>
              </a:spcAft>
              <a:buClr>
                <a:srgbClr val="000000"/>
              </a:buClr>
              <a:buSzPts val="700"/>
              <a:buFont typeface="Arial"/>
              <a:buNone/>
              <a:defRPr sz="933" b="0" i="0" u="none" strike="noStrike" cap="none">
                <a:solidFill>
                  <a:srgbClr val="302625"/>
                </a:solidFill>
                <a:latin typeface="Inter Light"/>
                <a:ea typeface="Inter Light"/>
                <a:cs typeface="Inter Light"/>
                <a:sym typeface="Inter Light"/>
              </a:defRPr>
            </a:lvl5pPr>
            <a:lvl6pPr marL="0" marR="0" lvl="5" indent="0" algn="r" rtl="0">
              <a:lnSpc>
                <a:spcPct val="100000"/>
              </a:lnSpc>
              <a:spcBef>
                <a:spcPts val="0"/>
              </a:spcBef>
              <a:spcAft>
                <a:spcPts val="0"/>
              </a:spcAft>
              <a:buClr>
                <a:srgbClr val="000000"/>
              </a:buClr>
              <a:buSzPts val="700"/>
              <a:buFont typeface="Arial"/>
              <a:buNone/>
              <a:defRPr sz="933" b="0" i="0" u="none" strike="noStrike" cap="none">
                <a:solidFill>
                  <a:srgbClr val="302625"/>
                </a:solidFill>
                <a:latin typeface="Inter Light"/>
                <a:ea typeface="Inter Light"/>
                <a:cs typeface="Inter Light"/>
                <a:sym typeface="Inter Light"/>
              </a:defRPr>
            </a:lvl6pPr>
            <a:lvl7pPr marL="0" marR="0" lvl="6" indent="0" algn="r" rtl="0">
              <a:lnSpc>
                <a:spcPct val="100000"/>
              </a:lnSpc>
              <a:spcBef>
                <a:spcPts val="0"/>
              </a:spcBef>
              <a:spcAft>
                <a:spcPts val="0"/>
              </a:spcAft>
              <a:buClr>
                <a:srgbClr val="000000"/>
              </a:buClr>
              <a:buSzPts val="700"/>
              <a:buFont typeface="Arial"/>
              <a:buNone/>
              <a:defRPr sz="933" b="0" i="0" u="none" strike="noStrike" cap="none">
                <a:solidFill>
                  <a:srgbClr val="302625"/>
                </a:solidFill>
                <a:latin typeface="Inter Light"/>
                <a:ea typeface="Inter Light"/>
                <a:cs typeface="Inter Light"/>
                <a:sym typeface="Inter Light"/>
              </a:defRPr>
            </a:lvl7pPr>
            <a:lvl8pPr marL="0" marR="0" lvl="7" indent="0" algn="r" rtl="0">
              <a:lnSpc>
                <a:spcPct val="100000"/>
              </a:lnSpc>
              <a:spcBef>
                <a:spcPts val="0"/>
              </a:spcBef>
              <a:spcAft>
                <a:spcPts val="0"/>
              </a:spcAft>
              <a:buClr>
                <a:srgbClr val="000000"/>
              </a:buClr>
              <a:buSzPts val="700"/>
              <a:buFont typeface="Arial"/>
              <a:buNone/>
              <a:defRPr sz="933" b="0" i="0" u="none" strike="noStrike" cap="none">
                <a:solidFill>
                  <a:srgbClr val="302625"/>
                </a:solidFill>
                <a:latin typeface="Inter Light"/>
                <a:ea typeface="Inter Light"/>
                <a:cs typeface="Inter Light"/>
                <a:sym typeface="Inter Light"/>
              </a:defRPr>
            </a:lvl8pPr>
            <a:lvl9pPr marL="0" marR="0" lvl="8" indent="0" algn="r" rtl="0">
              <a:lnSpc>
                <a:spcPct val="100000"/>
              </a:lnSpc>
              <a:spcBef>
                <a:spcPts val="0"/>
              </a:spcBef>
              <a:spcAft>
                <a:spcPts val="0"/>
              </a:spcAft>
              <a:buClr>
                <a:srgbClr val="000000"/>
              </a:buClr>
              <a:buSzPts val="700"/>
              <a:buFont typeface="Arial"/>
              <a:buNone/>
              <a:defRPr sz="933" b="0" i="0" u="none" strike="noStrike" cap="none">
                <a:solidFill>
                  <a:srgbClr val="302625"/>
                </a:solidFill>
                <a:latin typeface="Inter Light"/>
                <a:ea typeface="Inter Light"/>
                <a:cs typeface="Inter Light"/>
                <a:sym typeface="Inter Light"/>
              </a:defRPr>
            </a:lvl9pPr>
          </a:lstStyle>
          <a:p>
            <a:fld id="{00000000-1234-1234-1234-123412341234}" type="slidenum">
              <a:rPr lang="en" smtClean="0"/>
              <a:pPr/>
              <a:t>‹#›</a:t>
            </a:fld>
            <a:endParaRPr lang="en"/>
          </a:p>
        </p:txBody>
      </p:sp>
      <p:pic>
        <p:nvPicPr>
          <p:cNvPr id="356" name="Google Shape;356;p25"/>
          <p:cNvPicPr preferRelativeResize="0"/>
          <p:nvPr/>
        </p:nvPicPr>
        <p:blipFill rotWithShape="1">
          <a:blip r:embed="rId2">
            <a:alphaModFix/>
          </a:blip>
          <a:srcRect r="67108"/>
          <a:stretch/>
        </p:blipFill>
        <p:spPr>
          <a:xfrm>
            <a:off x="5874967" y="5943367"/>
            <a:ext cx="442068" cy="573533"/>
          </a:xfrm>
          <a:prstGeom prst="rect">
            <a:avLst/>
          </a:prstGeom>
          <a:noFill/>
          <a:ln>
            <a:noFill/>
          </a:ln>
        </p:spPr>
      </p:pic>
      <p:sp>
        <p:nvSpPr>
          <p:cNvPr id="357" name="Google Shape;357;p25"/>
          <p:cNvSpPr txBox="1">
            <a:spLocks noGrp="1"/>
          </p:cNvSpPr>
          <p:nvPr>
            <p:ph type="ctrTitle"/>
          </p:nvPr>
        </p:nvSpPr>
        <p:spPr>
          <a:xfrm>
            <a:off x="619945" y="463567"/>
            <a:ext cx="10962400" cy="428000"/>
          </a:xfrm>
          <a:prstGeom prst="rect">
            <a:avLst/>
          </a:prstGeom>
          <a:noFill/>
          <a:ln>
            <a:noFill/>
          </a:ln>
        </p:spPr>
        <p:txBody>
          <a:bodyPr spcFirstLastPara="1" wrap="square" lIns="0" tIns="0" rIns="0" bIns="0" anchor="t" anchorCtr="0">
            <a:noAutofit/>
          </a:bodyPr>
          <a:lstStyle>
            <a:lvl1pPr marR="0" lvl="0" algn="ctr" rtl="0">
              <a:lnSpc>
                <a:spcPct val="100000"/>
              </a:lnSpc>
              <a:spcBef>
                <a:spcPts val="0"/>
              </a:spcBef>
              <a:spcAft>
                <a:spcPts val="0"/>
              </a:spcAft>
              <a:buClr>
                <a:srgbClr val="302625"/>
              </a:buClr>
              <a:buSzPts val="700"/>
              <a:buFont typeface="Inter Light"/>
              <a:buChar char="●"/>
              <a:defRPr sz="933" b="0" i="0" u="none" strike="noStrike" cap="none">
                <a:solidFill>
                  <a:srgbClr val="302625"/>
                </a:solidFill>
                <a:latin typeface="Inter Light"/>
                <a:ea typeface="Inter Light"/>
                <a:cs typeface="Inter Light"/>
                <a:sym typeface="Inter Light"/>
              </a:defRPr>
            </a:lvl1pPr>
            <a:lvl2pPr marR="0" lvl="1" algn="ctr" rtl="0">
              <a:lnSpc>
                <a:spcPct val="100000"/>
              </a:lnSpc>
              <a:spcBef>
                <a:spcPts val="0"/>
              </a:spcBef>
              <a:spcAft>
                <a:spcPts val="0"/>
              </a:spcAft>
              <a:buClr>
                <a:srgbClr val="302625"/>
              </a:buClr>
              <a:buSzPts val="700"/>
              <a:buFont typeface="Inter Light"/>
              <a:buChar char="○"/>
              <a:defRPr sz="933" b="0" i="0" u="none" strike="noStrike" cap="none">
                <a:solidFill>
                  <a:srgbClr val="302625"/>
                </a:solidFill>
                <a:latin typeface="Inter Light"/>
                <a:ea typeface="Inter Light"/>
                <a:cs typeface="Inter Light"/>
                <a:sym typeface="Inter Light"/>
              </a:defRPr>
            </a:lvl2pPr>
            <a:lvl3pPr marR="0" lvl="2" algn="ctr" rtl="0">
              <a:lnSpc>
                <a:spcPct val="100000"/>
              </a:lnSpc>
              <a:spcBef>
                <a:spcPts val="0"/>
              </a:spcBef>
              <a:spcAft>
                <a:spcPts val="0"/>
              </a:spcAft>
              <a:buClr>
                <a:srgbClr val="302625"/>
              </a:buClr>
              <a:buSzPts val="700"/>
              <a:buFont typeface="Inter Light"/>
              <a:buChar char="■"/>
              <a:defRPr sz="933" b="0" i="0" u="none" strike="noStrike" cap="none">
                <a:solidFill>
                  <a:srgbClr val="302625"/>
                </a:solidFill>
                <a:latin typeface="Inter Light"/>
                <a:ea typeface="Inter Light"/>
                <a:cs typeface="Inter Light"/>
                <a:sym typeface="Inter Light"/>
              </a:defRPr>
            </a:lvl3pPr>
            <a:lvl4pPr marR="0" lvl="3" algn="ctr" rtl="0">
              <a:lnSpc>
                <a:spcPct val="100000"/>
              </a:lnSpc>
              <a:spcBef>
                <a:spcPts val="0"/>
              </a:spcBef>
              <a:spcAft>
                <a:spcPts val="0"/>
              </a:spcAft>
              <a:buClr>
                <a:srgbClr val="302625"/>
              </a:buClr>
              <a:buSzPts val="700"/>
              <a:buFont typeface="Inter Light"/>
              <a:buChar char="●"/>
              <a:defRPr sz="933" b="0" i="0" u="none" strike="noStrike" cap="none">
                <a:solidFill>
                  <a:srgbClr val="302625"/>
                </a:solidFill>
                <a:latin typeface="Inter Light"/>
                <a:ea typeface="Inter Light"/>
                <a:cs typeface="Inter Light"/>
                <a:sym typeface="Inter Light"/>
              </a:defRPr>
            </a:lvl4pPr>
            <a:lvl5pPr marR="0" lvl="4" algn="ctr" rtl="0">
              <a:lnSpc>
                <a:spcPct val="100000"/>
              </a:lnSpc>
              <a:spcBef>
                <a:spcPts val="0"/>
              </a:spcBef>
              <a:spcAft>
                <a:spcPts val="0"/>
              </a:spcAft>
              <a:buClr>
                <a:srgbClr val="302625"/>
              </a:buClr>
              <a:buSzPts val="700"/>
              <a:buFont typeface="Inter Light"/>
              <a:buChar char="○"/>
              <a:defRPr sz="933" b="0" i="0" u="none" strike="noStrike" cap="none">
                <a:solidFill>
                  <a:srgbClr val="302625"/>
                </a:solidFill>
                <a:latin typeface="Inter Light"/>
                <a:ea typeface="Inter Light"/>
                <a:cs typeface="Inter Light"/>
                <a:sym typeface="Inter Light"/>
              </a:defRPr>
            </a:lvl5pPr>
            <a:lvl6pPr marR="0" lvl="5" algn="ctr" rtl="0">
              <a:lnSpc>
                <a:spcPct val="100000"/>
              </a:lnSpc>
              <a:spcBef>
                <a:spcPts val="0"/>
              </a:spcBef>
              <a:spcAft>
                <a:spcPts val="0"/>
              </a:spcAft>
              <a:buClr>
                <a:srgbClr val="302625"/>
              </a:buClr>
              <a:buSzPts val="700"/>
              <a:buFont typeface="Inter Light"/>
              <a:buChar char="■"/>
              <a:defRPr sz="933" b="0" i="0" u="none" strike="noStrike" cap="none">
                <a:solidFill>
                  <a:srgbClr val="302625"/>
                </a:solidFill>
                <a:latin typeface="Inter Light"/>
                <a:ea typeface="Inter Light"/>
                <a:cs typeface="Inter Light"/>
                <a:sym typeface="Inter Light"/>
              </a:defRPr>
            </a:lvl6pPr>
            <a:lvl7pPr marR="0" lvl="6" algn="ctr" rtl="0">
              <a:lnSpc>
                <a:spcPct val="100000"/>
              </a:lnSpc>
              <a:spcBef>
                <a:spcPts val="0"/>
              </a:spcBef>
              <a:spcAft>
                <a:spcPts val="0"/>
              </a:spcAft>
              <a:buClr>
                <a:srgbClr val="302625"/>
              </a:buClr>
              <a:buSzPts val="700"/>
              <a:buFont typeface="Inter Light"/>
              <a:buChar char="●"/>
              <a:defRPr sz="933" b="0" i="0" u="none" strike="noStrike" cap="none">
                <a:solidFill>
                  <a:srgbClr val="302625"/>
                </a:solidFill>
                <a:latin typeface="Inter Light"/>
                <a:ea typeface="Inter Light"/>
                <a:cs typeface="Inter Light"/>
                <a:sym typeface="Inter Light"/>
              </a:defRPr>
            </a:lvl7pPr>
            <a:lvl8pPr marR="0" lvl="7" algn="ctr" rtl="0">
              <a:lnSpc>
                <a:spcPct val="100000"/>
              </a:lnSpc>
              <a:spcBef>
                <a:spcPts val="0"/>
              </a:spcBef>
              <a:spcAft>
                <a:spcPts val="0"/>
              </a:spcAft>
              <a:buClr>
                <a:srgbClr val="302625"/>
              </a:buClr>
              <a:buSzPts val="700"/>
              <a:buFont typeface="Inter Light"/>
              <a:buChar char="○"/>
              <a:defRPr sz="933" b="0" i="0" u="none" strike="noStrike" cap="none">
                <a:solidFill>
                  <a:srgbClr val="302625"/>
                </a:solidFill>
                <a:latin typeface="Inter Light"/>
                <a:ea typeface="Inter Light"/>
                <a:cs typeface="Inter Light"/>
                <a:sym typeface="Inter Light"/>
              </a:defRPr>
            </a:lvl8pPr>
            <a:lvl9pPr marR="0" lvl="8" algn="ctr" rtl="0">
              <a:lnSpc>
                <a:spcPct val="100000"/>
              </a:lnSpc>
              <a:spcBef>
                <a:spcPts val="0"/>
              </a:spcBef>
              <a:spcAft>
                <a:spcPts val="0"/>
              </a:spcAft>
              <a:buClr>
                <a:srgbClr val="302625"/>
              </a:buClr>
              <a:buSzPts val="700"/>
              <a:buFont typeface="Inter Light"/>
              <a:buChar char="■"/>
              <a:defRPr sz="933" b="0" i="0" u="none" strike="noStrike" cap="none">
                <a:solidFill>
                  <a:srgbClr val="302625"/>
                </a:solidFill>
                <a:latin typeface="Inter Light"/>
                <a:ea typeface="Inter Light"/>
                <a:cs typeface="Inter Light"/>
                <a:sym typeface="Inter Light"/>
              </a:defRPr>
            </a:lvl9pPr>
          </a:lstStyle>
          <a:p>
            <a:endParaRPr/>
          </a:p>
        </p:txBody>
      </p:sp>
      <p:sp>
        <p:nvSpPr>
          <p:cNvPr id="358" name="Google Shape;358;p25"/>
          <p:cNvSpPr txBox="1">
            <a:spLocks noGrp="1"/>
          </p:cNvSpPr>
          <p:nvPr>
            <p:ph type="ctrTitle" idx="2"/>
          </p:nvPr>
        </p:nvSpPr>
        <p:spPr>
          <a:xfrm>
            <a:off x="1901967" y="1401300"/>
            <a:ext cx="8398400" cy="4063600"/>
          </a:xfrm>
          <a:prstGeom prst="rect">
            <a:avLst/>
          </a:prstGeom>
          <a:noFill/>
          <a:ln>
            <a:noFill/>
          </a:ln>
        </p:spPr>
        <p:txBody>
          <a:bodyPr spcFirstLastPara="1" wrap="square" lIns="0" tIns="0" rIns="0" bIns="0" anchor="ctr" anchorCtr="0">
            <a:noAutofit/>
          </a:bodyPr>
          <a:lstStyle>
            <a:lvl1pPr marR="0" lvl="0" algn="ctr" rtl="0">
              <a:lnSpc>
                <a:spcPct val="100000"/>
              </a:lnSpc>
              <a:spcBef>
                <a:spcPts val="0"/>
              </a:spcBef>
              <a:spcAft>
                <a:spcPts val="0"/>
              </a:spcAft>
              <a:buClr>
                <a:srgbClr val="302625"/>
              </a:buClr>
              <a:buSzPts val="2400"/>
              <a:buFont typeface="Arial"/>
              <a:buChar char="●"/>
              <a:defRPr sz="3200" b="0" i="0" u="none" strike="noStrike" cap="none">
                <a:solidFill>
                  <a:srgbClr val="302625"/>
                </a:solidFill>
                <a:latin typeface="Arial"/>
                <a:ea typeface="Arial"/>
                <a:cs typeface="Arial"/>
                <a:sym typeface="Arial"/>
              </a:defRPr>
            </a:lvl1pPr>
            <a:lvl2pPr marR="0" lvl="1" algn="ctr" rtl="0">
              <a:lnSpc>
                <a:spcPct val="100000"/>
              </a:lnSpc>
              <a:spcBef>
                <a:spcPts val="0"/>
              </a:spcBef>
              <a:spcAft>
                <a:spcPts val="0"/>
              </a:spcAft>
              <a:buClr>
                <a:srgbClr val="302625"/>
              </a:buClr>
              <a:buSzPts val="2400"/>
              <a:buFont typeface="Arial"/>
              <a:buChar char="○"/>
              <a:defRPr sz="3200" b="0" i="0" u="none" strike="noStrike" cap="none">
                <a:solidFill>
                  <a:srgbClr val="302625"/>
                </a:solidFill>
                <a:latin typeface="Arial"/>
                <a:ea typeface="Arial"/>
                <a:cs typeface="Arial"/>
                <a:sym typeface="Arial"/>
              </a:defRPr>
            </a:lvl2pPr>
            <a:lvl3pPr marR="0" lvl="2" algn="ctr" rtl="0">
              <a:lnSpc>
                <a:spcPct val="100000"/>
              </a:lnSpc>
              <a:spcBef>
                <a:spcPts val="0"/>
              </a:spcBef>
              <a:spcAft>
                <a:spcPts val="0"/>
              </a:spcAft>
              <a:buClr>
                <a:srgbClr val="302625"/>
              </a:buClr>
              <a:buSzPts val="2400"/>
              <a:buFont typeface="Arial"/>
              <a:buChar char="■"/>
              <a:defRPr sz="3200" b="0" i="0" u="none" strike="noStrike" cap="none">
                <a:solidFill>
                  <a:srgbClr val="302625"/>
                </a:solidFill>
                <a:latin typeface="Arial"/>
                <a:ea typeface="Arial"/>
                <a:cs typeface="Arial"/>
                <a:sym typeface="Arial"/>
              </a:defRPr>
            </a:lvl3pPr>
            <a:lvl4pPr marR="0" lvl="3" algn="ctr" rtl="0">
              <a:lnSpc>
                <a:spcPct val="100000"/>
              </a:lnSpc>
              <a:spcBef>
                <a:spcPts val="0"/>
              </a:spcBef>
              <a:spcAft>
                <a:spcPts val="0"/>
              </a:spcAft>
              <a:buClr>
                <a:srgbClr val="302625"/>
              </a:buClr>
              <a:buSzPts val="2400"/>
              <a:buFont typeface="Arial"/>
              <a:buChar char="●"/>
              <a:defRPr sz="3200" b="0" i="0" u="none" strike="noStrike" cap="none">
                <a:solidFill>
                  <a:srgbClr val="302625"/>
                </a:solidFill>
                <a:latin typeface="Arial"/>
                <a:ea typeface="Arial"/>
                <a:cs typeface="Arial"/>
                <a:sym typeface="Arial"/>
              </a:defRPr>
            </a:lvl4pPr>
            <a:lvl5pPr marR="0" lvl="4" algn="ctr" rtl="0">
              <a:lnSpc>
                <a:spcPct val="100000"/>
              </a:lnSpc>
              <a:spcBef>
                <a:spcPts val="0"/>
              </a:spcBef>
              <a:spcAft>
                <a:spcPts val="0"/>
              </a:spcAft>
              <a:buClr>
                <a:srgbClr val="302625"/>
              </a:buClr>
              <a:buSzPts val="2400"/>
              <a:buFont typeface="Arial"/>
              <a:buChar char="○"/>
              <a:defRPr sz="3200" b="0" i="0" u="none" strike="noStrike" cap="none">
                <a:solidFill>
                  <a:srgbClr val="302625"/>
                </a:solidFill>
                <a:latin typeface="Arial"/>
                <a:ea typeface="Arial"/>
                <a:cs typeface="Arial"/>
                <a:sym typeface="Arial"/>
              </a:defRPr>
            </a:lvl5pPr>
            <a:lvl6pPr marR="0" lvl="5" algn="ctr" rtl="0">
              <a:lnSpc>
                <a:spcPct val="100000"/>
              </a:lnSpc>
              <a:spcBef>
                <a:spcPts val="0"/>
              </a:spcBef>
              <a:spcAft>
                <a:spcPts val="0"/>
              </a:spcAft>
              <a:buClr>
                <a:srgbClr val="302625"/>
              </a:buClr>
              <a:buSzPts val="2400"/>
              <a:buFont typeface="Arial"/>
              <a:buChar char="■"/>
              <a:defRPr sz="3200" b="0" i="0" u="none" strike="noStrike" cap="none">
                <a:solidFill>
                  <a:srgbClr val="302625"/>
                </a:solidFill>
                <a:latin typeface="Arial"/>
                <a:ea typeface="Arial"/>
                <a:cs typeface="Arial"/>
                <a:sym typeface="Arial"/>
              </a:defRPr>
            </a:lvl6pPr>
            <a:lvl7pPr marR="0" lvl="6" algn="ctr" rtl="0">
              <a:lnSpc>
                <a:spcPct val="100000"/>
              </a:lnSpc>
              <a:spcBef>
                <a:spcPts val="0"/>
              </a:spcBef>
              <a:spcAft>
                <a:spcPts val="0"/>
              </a:spcAft>
              <a:buClr>
                <a:srgbClr val="302625"/>
              </a:buClr>
              <a:buSzPts val="2400"/>
              <a:buFont typeface="Arial"/>
              <a:buChar char="●"/>
              <a:defRPr sz="3200" b="0" i="0" u="none" strike="noStrike" cap="none">
                <a:solidFill>
                  <a:srgbClr val="302625"/>
                </a:solidFill>
                <a:latin typeface="Arial"/>
                <a:ea typeface="Arial"/>
                <a:cs typeface="Arial"/>
                <a:sym typeface="Arial"/>
              </a:defRPr>
            </a:lvl7pPr>
            <a:lvl8pPr marR="0" lvl="7" algn="ctr" rtl="0">
              <a:lnSpc>
                <a:spcPct val="100000"/>
              </a:lnSpc>
              <a:spcBef>
                <a:spcPts val="0"/>
              </a:spcBef>
              <a:spcAft>
                <a:spcPts val="0"/>
              </a:spcAft>
              <a:buClr>
                <a:srgbClr val="302625"/>
              </a:buClr>
              <a:buSzPts val="2400"/>
              <a:buFont typeface="Arial"/>
              <a:buChar char="○"/>
              <a:defRPr sz="3200" b="0" i="0" u="none" strike="noStrike" cap="none">
                <a:solidFill>
                  <a:srgbClr val="302625"/>
                </a:solidFill>
                <a:latin typeface="Arial"/>
                <a:ea typeface="Arial"/>
                <a:cs typeface="Arial"/>
                <a:sym typeface="Arial"/>
              </a:defRPr>
            </a:lvl8pPr>
            <a:lvl9pPr marR="0" lvl="8" algn="ctr" rtl="0">
              <a:lnSpc>
                <a:spcPct val="100000"/>
              </a:lnSpc>
              <a:spcBef>
                <a:spcPts val="0"/>
              </a:spcBef>
              <a:spcAft>
                <a:spcPts val="0"/>
              </a:spcAft>
              <a:buClr>
                <a:srgbClr val="302625"/>
              </a:buClr>
              <a:buSzPts val="2400"/>
              <a:buFont typeface="Arial"/>
              <a:buChar char="■"/>
              <a:defRPr sz="3200" b="0" i="0" u="none" strike="noStrike" cap="none">
                <a:solidFill>
                  <a:srgbClr val="302625"/>
                </a:solidFill>
                <a:latin typeface="Arial"/>
                <a:ea typeface="Arial"/>
                <a:cs typeface="Arial"/>
                <a:sym typeface="Arial"/>
              </a:defRPr>
            </a:lvl9pPr>
          </a:lstStyle>
          <a:p>
            <a:endParaRPr/>
          </a:p>
        </p:txBody>
      </p:sp>
    </p:spTree>
    <p:extLst>
      <p:ext uri="{BB962C8B-B14F-4D97-AF65-F5344CB8AC3E}">
        <p14:creationId xmlns:p14="http://schemas.microsoft.com/office/powerpoint/2010/main" val="242135102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914400" y="609600"/>
            <a:ext cx="10363200" cy="54864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Rectangle 14"/>
          <p:cNvSpPr>
            <a:spLocks noGrp="1" noChangeArrowheads="1"/>
          </p:cNvSpPr>
          <p:nvPr>
            <p:ph type="dt" sz="half" idx="10"/>
          </p:nvPr>
        </p:nvSpPr>
        <p:spPr/>
        <p:txBody>
          <a:bodyPr/>
          <a:lstStyle>
            <a:lvl1pPr>
              <a:defRPr/>
            </a:lvl1pPr>
          </a:lstStyle>
          <a:p>
            <a:pPr defTabSz="1219170">
              <a:buClr>
                <a:srgbClr val="000000"/>
              </a:buClr>
              <a:defRPr/>
            </a:pPr>
            <a:endParaRPr lang="en-US" sz="1867" kern="0">
              <a:solidFill>
                <a:srgbClr val="000000"/>
              </a:solidFill>
              <a:cs typeface="Arial"/>
              <a:sym typeface="Arial"/>
            </a:endParaRPr>
          </a:p>
        </p:txBody>
      </p:sp>
      <p:sp>
        <p:nvSpPr>
          <p:cNvPr id="4" name="Rectangle 15"/>
          <p:cNvSpPr>
            <a:spLocks noGrp="1" noChangeArrowheads="1"/>
          </p:cNvSpPr>
          <p:nvPr>
            <p:ph type="ftr" sz="quarter" idx="11"/>
          </p:nvPr>
        </p:nvSpPr>
        <p:spPr/>
        <p:txBody>
          <a:bodyPr/>
          <a:lstStyle>
            <a:lvl1pPr>
              <a:defRPr/>
            </a:lvl1pPr>
          </a:lstStyle>
          <a:p>
            <a:pPr defTabSz="1219170">
              <a:buClr>
                <a:srgbClr val="000000"/>
              </a:buClr>
              <a:defRPr/>
            </a:pPr>
            <a:endParaRPr lang="en-US" sz="1867" kern="0">
              <a:solidFill>
                <a:srgbClr val="000000"/>
              </a:solidFill>
              <a:cs typeface="Arial"/>
              <a:sym typeface="Arial"/>
            </a:endParaRPr>
          </a:p>
        </p:txBody>
      </p:sp>
      <p:sp>
        <p:nvSpPr>
          <p:cNvPr id="5" name="Rectangle 16"/>
          <p:cNvSpPr>
            <a:spLocks noGrp="1" noChangeArrowheads="1"/>
          </p:cNvSpPr>
          <p:nvPr>
            <p:ph type="sldNum" sz="quarter" idx="12"/>
          </p:nvPr>
        </p:nvSpPr>
        <p:spPr/>
        <p:txBody>
          <a:bodyPr/>
          <a:lstStyle>
            <a:lvl1pPr>
              <a:defRPr smtClean="0"/>
            </a:lvl1pPr>
          </a:lstStyle>
          <a:p>
            <a:pPr defTabSz="1219170">
              <a:buClr>
                <a:srgbClr val="000000"/>
              </a:buClr>
              <a:defRPr/>
            </a:pPr>
            <a:fld id="{7D521C0C-178B-C94B-B171-9B2FA65BBDC7}" type="slidenum">
              <a:rPr lang="en-GB" altLang="en-US" kern="0" smtClean="0">
                <a:solidFill>
                  <a:srgbClr val="424242"/>
                </a:solidFill>
              </a:rPr>
              <a:pPr defTabSz="1219170">
                <a:buClr>
                  <a:srgbClr val="000000"/>
                </a:buClr>
                <a:defRPr/>
              </a:pPr>
              <a:t>‹#›</a:t>
            </a:fld>
            <a:endParaRPr lang="en-GB" altLang="en-US" kern="0">
              <a:solidFill>
                <a:srgbClr val="424242"/>
              </a:solidFill>
            </a:endParaRPr>
          </a:p>
        </p:txBody>
      </p:sp>
    </p:spTree>
    <p:extLst>
      <p:ext uri="{BB962C8B-B14F-4D97-AF65-F5344CB8AC3E}">
        <p14:creationId xmlns:p14="http://schemas.microsoft.com/office/powerpoint/2010/main" val="208584348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DD129-A8C2-419E-B641-6CC90F50732D}"/>
              </a:ext>
            </a:extLst>
          </p:cNvPr>
          <p:cNvSpPr>
            <a:spLocks noGrp="1"/>
          </p:cNvSpPr>
          <p:nvPr>
            <p:ph type="ctrTitle"/>
          </p:nvPr>
        </p:nvSpPr>
        <p:spPr>
          <a:xfrm>
            <a:off x="762000" y="1524000"/>
            <a:ext cx="10668000" cy="22860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1B33C04-8A23-4499-A6EF-1D190F0FB38E}"/>
              </a:ext>
            </a:extLst>
          </p:cNvPr>
          <p:cNvSpPr>
            <a:spLocks noGrp="1"/>
          </p:cNvSpPr>
          <p:nvPr>
            <p:ph type="subTitle" idx="1"/>
          </p:nvPr>
        </p:nvSpPr>
        <p:spPr>
          <a:xfrm>
            <a:off x="762000" y="4571999"/>
            <a:ext cx="10668000" cy="1524000"/>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EFA99FB-5674-4BC5-949F-8D45EC167511}"/>
              </a:ext>
            </a:extLst>
          </p:cNvPr>
          <p:cNvSpPr>
            <a:spLocks noGrp="1"/>
          </p:cNvSpPr>
          <p:nvPr>
            <p:ph type="dt" sz="half" idx="10"/>
          </p:nvPr>
        </p:nvSpPr>
        <p:spPr/>
        <p:txBody>
          <a:bodyPr/>
          <a:lstStyle/>
          <a:p>
            <a:fld id="{76969C88-B244-455D-A017-012B25B1ACDD}" type="datetimeFigureOut">
              <a:rPr lang="en-US" smtClean="0"/>
              <a:t>10/17/2024</a:t>
            </a:fld>
            <a:endParaRPr lang="en-US"/>
          </a:p>
        </p:txBody>
      </p:sp>
      <p:sp>
        <p:nvSpPr>
          <p:cNvPr id="5" name="Footer Placeholder 4">
            <a:extLst>
              <a:ext uri="{FF2B5EF4-FFF2-40B4-BE49-F238E27FC236}">
                <a16:creationId xmlns:a16="http://schemas.microsoft.com/office/drawing/2014/main" id="{0763CF93-DD67-4FE2-8083-864693FE8E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05E934-32B6-44B1-9622-67F30BDA3F3A}"/>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313178203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AF011-A499-4054-89BF-A4800A68F60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66FB6E8-D956-45B5-9B4A-9D31DF466BE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CDB9DB-9E62-4292-915C-1DD4134740DB}"/>
              </a:ext>
            </a:extLst>
          </p:cNvPr>
          <p:cNvSpPr>
            <a:spLocks noGrp="1"/>
          </p:cNvSpPr>
          <p:nvPr>
            <p:ph type="dt" sz="half" idx="10"/>
          </p:nvPr>
        </p:nvSpPr>
        <p:spPr/>
        <p:txBody>
          <a:bodyPr/>
          <a:lstStyle/>
          <a:p>
            <a:fld id="{76969C88-B244-455D-A017-012B25B1ACDD}" type="datetimeFigureOut">
              <a:rPr lang="en-US" smtClean="0"/>
              <a:t>10/17/2024</a:t>
            </a:fld>
            <a:endParaRPr lang="en-US"/>
          </a:p>
        </p:txBody>
      </p:sp>
      <p:sp>
        <p:nvSpPr>
          <p:cNvPr id="5" name="Footer Placeholder 4">
            <a:extLst>
              <a:ext uri="{FF2B5EF4-FFF2-40B4-BE49-F238E27FC236}">
                <a16:creationId xmlns:a16="http://schemas.microsoft.com/office/drawing/2014/main" id="{2BD462F1-BC30-4172-8353-363123A1DB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92EE8A-96DF-4D7D-B434-778324756D04}"/>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390703545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8453A-F2B4-4EDB-B8FA-150267BC1A9A}"/>
              </a:ext>
            </a:extLst>
          </p:cNvPr>
          <p:cNvSpPr>
            <a:spLocks noGrp="1"/>
          </p:cNvSpPr>
          <p:nvPr>
            <p:ph type="title"/>
          </p:nvPr>
        </p:nvSpPr>
        <p:spPr>
          <a:xfrm>
            <a:off x="762000" y="1524001"/>
            <a:ext cx="10668000" cy="3038475"/>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4C46C51-ADF1-48FC-A4D9-38C369E78304}"/>
              </a:ext>
            </a:extLst>
          </p:cNvPr>
          <p:cNvSpPr>
            <a:spLocks noGrp="1"/>
          </p:cNvSpPr>
          <p:nvPr>
            <p:ph type="body" idx="1"/>
          </p:nvPr>
        </p:nvSpPr>
        <p:spPr>
          <a:xfrm>
            <a:off x="762000" y="4589465"/>
            <a:ext cx="10668000" cy="150653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EC43B56-4DC7-490B-AEFD-55ED1ECFF82E}"/>
              </a:ext>
            </a:extLst>
          </p:cNvPr>
          <p:cNvSpPr>
            <a:spLocks noGrp="1"/>
          </p:cNvSpPr>
          <p:nvPr>
            <p:ph type="dt" sz="half" idx="10"/>
          </p:nvPr>
        </p:nvSpPr>
        <p:spPr/>
        <p:txBody>
          <a:bodyPr/>
          <a:lstStyle/>
          <a:p>
            <a:fld id="{76969C88-B244-455D-A017-012B25B1ACDD}" type="datetimeFigureOut">
              <a:rPr lang="en-US" smtClean="0"/>
              <a:t>10/17/2024</a:t>
            </a:fld>
            <a:endParaRPr lang="en-US"/>
          </a:p>
        </p:txBody>
      </p:sp>
      <p:sp>
        <p:nvSpPr>
          <p:cNvPr id="5" name="Footer Placeholder 4">
            <a:extLst>
              <a:ext uri="{FF2B5EF4-FFF2-40B4-BE49-F238E27FC236}">
                <a16:creationId xmlns:a16="http://schemas.microsoft.com/office/drawing/2014/main" id="{454738F8-C4B2-41D8-B627-A6DDB24B2D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F43D49-23F8-4C4B-9C30-EDC030EE6F7E}"/>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314596783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5556D-6916-42E6-8820-8A0D328A502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62747A5-C962-477F-89AA-A32385D57996}"/>
              </a:ext>
            </a:extLst>
          </p:cNvPr>
          <p:cNvSpPr>
            <a:spLocks noGrp="1"/>
          </p:cNvSpPr>
          <p:nvPr>
            <p:ph sz="half" idx="1"/>
          </p:nvPr>
        </p:nvSpPr>
        <p:spPr>
          <a:xfrm>
            <a:off x="762001" y="2286001"/>
            <a:ext cx="5151119" cy="38100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CD08312-30FC-44D8-B2A9-B5CAAD9F066F}"/>
              </a:ext>
            </a:extLst>
          </p:cNvPr>
          <p:cNvSpPr>
            <a:spLocks noGrp="1"/>
          </p:cNvSpPr>
          <p:nvPr>
            <p:ph sz="half" idx="2"/>
          </p:nvPr>
        </p:nvSpPr>
        <p:spPr>
          <a:xfrm>
            <a:off x="6278881" y="2286001"/>
            <a:ext cx="5151121" cy="38100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BED84EB-AF90-4F19-A376-0FE5E50F9EA5}"/>
              </a:ext>
            </a:extLst>
          </p:cNvPr>
          <p:cNvSpPr>
            <a:spLocks noGrp="1"/>
          </p:cNvSpPr>
          <p:nvPr>
            <p:ph type="dt" sz="half" idx="10"/>
          </p:nvPr>
        </p:nvSpPr>
        <p:spPr/>
        <p:txBody>
          <a:bodyPr/>
          <a:lstStyle/>
          <a:p>
            <a:fld id="{76969C88-B244-455D-A017-012B25B1ACDD}" type="datetimeFigureOut">
              <a:rPr lang="en-US" smtClean="0"/>
              <a:t>10/17/2024</a:t>
            </a:fld>
            <a:endParaRPr lang="en-US"/>
          </a:p>
        </p:txBody>
      </p:sp>
      <p:sp>
        <p:nvSpPr>
          <p:cNvPr id="6" name="Footer Placeholder 5">
            <a:extLst>
              <a:ext uri="{FF2B5EF4-FFF2-40B4-BE49-F238E27FC236}">
                <a16:creationId xmlns:a16="http://schemas.microsoft.com/office/drawing/2014/main" id="{7B838ED0-2789-41E4-A36E-83F92CA2E8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7221A83-6D60-45F0-9173-5F6D2438BC36}"/>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1181886189"/>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FFAE2-03F4-4A94-86C4-9305B237CA89}"/>
              </a:ext>
            </a:extLst>
          </p:cNvPr>
          <p:cNvSpPr>
            <a:spLocks noGrp="1"/>
          </p:cNvSpPr>
          <p:nvPr>
            <p:ph type="title"/>
          </p:nvPr>
        </p:nvSpPr>
        <p:spPr>
          <a:xfrm>
            <a:off x="762000" y="762000"/>
            <a:ext cx="10668000" cy="1524000"/>
          </a:xfrm>
        </p:spPr>
        <p:txBody>
          <a:bodyPr/>
          <a:lstStyle/>
          <a:p>
            <a:r>
              <a:rPr lang="en-US"/>
              <a:t>Click to edit Master title style</a:t>
            </a:r>
          </a:p>
        </p:txBody>
      </p:sp>
      <p:sp>
        <p:nvSpPr>
          <p:cNvPr id="3" name="Text Placeholder 2">
            <a:extLst>
              <a:ext uri="{FF2B5EF4-FFF2-40B4-BE49-F238E27FC236}">
                <a16:creationId xmlns:a16="http://schemas.microsoft.com/office/drawing/2014/main" id="{75BAC5A5-E184-46B6-8AB5-C8E132D3624B}"/>
              </a:ext>
            </a:extLst>
          </p:cNvPr>
          <p:cNvSpPr>
            <a:spLocks noGrp="1"/>
          </p:cNvSpPr>
          <p:nvPr>
            <p:ph type="body" idx="1"/>
          </p:nvPr>
        </p:nvSpPr>
        <p:spPr>
          <a:xfrm>
            <a:off x="762001" y="2286001"/>
            <a:ext cx="5151119" cy="761999"/>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FDCFE87-5D80-45CB-9D13-DFC9AFCEC7F9}"/>
              </a:ext>
            </a:extLst>
          </p:cNvPr>
          <p:cNvSpPr>
            <a:spLocks noGrp="1"/>
          </p:cNvSpPr>
          <p:nvPr>
            <p:ph sz="half" idx="2"/>
          </p:nvPr>
        </p:nvSpPr>
        <p:spPr>
          <a:xfrm>
            <a:off x="762001" y="3048000"/>
            <a:ext cx="5151119" cy="304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AAC1E5A-8423-4749-8EDA-E13425F69658}"/>
              </a:ext>
            </a:extLst>
          </p:cNvPr>
          <p:cNvSpPr>
            <a:spLocks noGrp="1"/>
          </p:cNvSpPr>
          <p:nvPr>
            <p:ph type="body" sz="quarter" idx="3"/>
          </p:nvPr>
        </p:nvSpPr>
        <p:spPr>
          <a:xfrm>
            <a:off x="6278877" y="2286002"/>
            <a:ext cx="5151123" cy="761999"/>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A832AAA-4BB8-4A3D-9C79-516F82F8001D}"/>
              </a:ext>
            </a:extLst>
          </p:cNvPr>
          <p:cNvSpPr>
            <a:spLocks noGrp="1"/>
          </p:cNvSpPr>
          <p:nvPr>
            <p:ph sz="quarter" idx="4"/>
          </p:nvPr>
        </p:nvSpPr>
        <p:spPr>
          <a:xfrm>
            <a:off x="6278877" y="3048000"/>
            <a:ext cx="5151123" cy="304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0BEC63-51D3-4C70-B804-BE9EF765AD21}"/>
              </a:ext>
            </a:extLst>
          </p:cNvPr>
          <p:cNvSpPr>
            <a:spLocks noGrp="1"/>
          </p:cNvSpPr>
          <p:nvPr>
            <p:ph type="dt" sz="half" idx="10"/>
          </p:nvPr>
        </p:nvSpPr>
        <p:spPr/>
        <p:txBody>
          <a:bodyPr/>
          <a:lstStyle/>
          <a:p>
            <a:fld id="{76969C88-B244-455D-A017-012B25B1ACDD}" type="datetimeFigureOut">
              <a:rPr lang="en-US" smtClean="0"/>
              <a:t>10/17/2024</a:t>
            </a:fld>
            <a:endParaRPr lang="en-US"/>
          </a:p>
        </p:txBody>
      </p:sp>
      <p:sp>
        <p:nvSpPr>
          <p:cNvPr id="8" name="Footer Placeholder 7">
            <a:extLst>
              <a:ext uri="{FF2B5EF4-FFF2-40B4-BE49-F238E27FC236}">
                <a16:creationId xmlns:a16="http://schemas.microsoft.com/office/drawing/2014/main" id="{735CA295-8563-402F-92C3-1F20C977C17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EFA5918-109D-4342-84C0-9774A52C9E78}"/>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93501808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F2662-CBD1-4498-9B6E-2961F5EF1BF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FF739AE-8101-4C18-8CF3-911BDF3978A8}"/>
              </a:ext>
            </a:extLst>
          </p:cNvPr>
          <p:cNvSpPr>
            <a:spLocks noGrp="1"/>
          </p:cNvSpPr>
          <p:nvPr>
            <p:ph type="dt" sz="half" idx="10"/>
          </p:nvPr>
        </p:nvSpPr>
        <p:spPr/>
        <p:txBody>
          <a:bodyPr/>
          <a:lstStyle/>
          <a:p>
            <a:fld id="{76969C88-B244-455D-A017-012B25B1ACDD}" type="datetimeFigureOut">
              <a:rPr lang="en-US" smtClean="0"/>
              <a:t>10/17/2024</a:t>
            </a:fld>
            <a:endParaRPr lang="en-US"/>
          </a:p>
        </p:txBody>
      </p:sp>
      <p:sp>
        <p:nvSpPr>
          <p:cNvPr id="4" name="Footer Placeholder 3">
            <a:extLst>
              <a:ext uri="{FF2B5EF4-FFF2-40B4-BE49-F238E27FC236}">
                <a16:creationId xmlns:a16="http://schemas.microsoft.com/office/drawing/2014/main" id="{66EB1C88-D181-449C-9BE1-E85068C1883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B38A2C9-E93B-4F0A-A021-9E3AEBC3FA88}"/>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3978646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0AE8D9-9B42-438E-ADA6-CCFE45788460}"/>
              </a:ext>
            </a:extLst>
          </p:cNvPr>
          <p:cNvSpPr>
            <a:spLocks noGrp="1"/>
          </p:cNvSpPr>
          <p:nvPr>
            <p:ph type="dt" sz="half" idx="10"/>
          </p:nvPr>
        </p:nvSpPr>
        <p:spPr/>
        <p:txBody>
          <a:bodyPr/>
          <a:lstStyle/>
          <a:p>
            <a:fld id="{76969C88-B244-455D-A017-012B25B1ACDD}" type="datetimeFigureOut">
              <a:rPr lang="en-US" smtClean="0"/>
              <a:t>10/17/2024</a:t>
            </a:fld>
            <a:endParaRPr lang="en-US"/>
          </a:p>
        </p:txBody>
      </p:sp>
      <p:sp>
        <p:nvSpPr>
          <p:cNvPr id="3" name="Footer Placeholder 2">
            <a:extLst>
              <a:ext uri="{FF2B5EF4-FFF2-40B4-BE49-F238E27FC236}">
                <a16:creationId xmlns:a16="http://schemas.microsoft.com/office/drawing/2014/main" id="{C4F792B9-A8AF-4E13-8A25-741E89691EF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33A2CF6-DBC5-4491-B213-B3CD09D3130C}"/>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1561513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NON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3029246"/>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27076-58C8-494C-B6B1-DC86F62DDC24}"/>
              </a:ext>
            </a:extLst>
          </p:cNvPr>
          <p:cNvSpPr>
            <a:spLocks noGrp="1"/>
          </p:cNvSpPr>
          <p:nvPr>
            <p:ph type="title"/>
          </p:nvPr>
        </p:nvSpPr>
        <p:spPr>
          <a:xfrm>
            <a:off x="762000" y="761997"/>
            <a:ext cx="3810000" cy="1524003"/>
          </a:xfrm>
        </p:spPr>
        <p:txBody>
          <a:bodyPr anchor="t" anchorCtr="0"/>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9F29E36-0340-452F-8D0A-1BC3F3A388CF}"/>
              </a:ext>
            </a:extLst>
          </p:cNvPr>
          <p:cNvSpPr>
            <a:spLocks noGrp="1"/>
          </p:cNvSpPr>
          <p:nvPr>
            <p:ph idx="1"/>
          </p:nvPr>
        </p:nvSpPr>
        <p:spPr>
          <a:xfrm>
            <a:off x="5334000" y="762001"/>
            <a:ext cx="6096000" cy="5334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A051C2E-E587-45E8-BDB1-DFF2F2791BF6}"/>
              </a:ext>
            </a:extLst>
          </p:cNvPr>
          <p:cNvSpPr>
            <a:spLocks noGrp="1"/>
          </p:cNvSpPr>
          <p:nvPr>
            <p:ph type="body" sz="half" idx="2"/>
          </p:nvPr>
        </p:nvSpPr>
        <p:spPr>
          <a:xfrm>
            <a:off x="762000" y="2286001"/>
            <a:ext cx="3810000" cy="3810001"/>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821D993-DEDD-470E-B48B-CB053A55A119}"/>
              </a:ext>
            </a:extLst>
          </p:cNvPr>
          <p:cNvSpPr>
            <a:spLocks noGrp="1"/>
          </p:cNvSpPr>
          <p:nvPr>
            <p:ph type="dt" sz="half" idx="10"/>
          </p:nvPr>
        </p:nvSpPr>
        <p:spPr/>
        <p:txBody>
          <a:bodyPr/>
          <a:lstStyle/>
          <a:p>
            <a:fld id="{76969C88-B244-455D-A017-012B25B1ACDD}" type="datetimeFigureOut">
              <a:rPr lang="en-US" smtClean="0"/>
              <a:t>10/17/2024</a:t>
            </a:fld>
            <a:endParaRPr lang="en-US"/>
          </a:p>
        </p:txBody>
      </p:sp>
      <p:sp>
        <p:nvSpPr>
          <p:cNvPr id="6" name="Footer Placeholder 5">
            <a:extLst>
              <a:ext uri="{FF2B5EF4-FFF2-40B4-BE49-F238E27FC236}">
                <a16:creationId xmlns:a16="http://schemas.microsoft.com/office/drawing/2014/main" id="{67926C64-7401-4CA4-859F-74472AF869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108F41-F1F6-431C-9B45-8A447F188CB8}"/>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593920475"/>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104FB-422C-4023-9381-EB12F1582D44}"/>
              </a:ext>
            </a:extLst>
          </p:cNvPr>
          <p:cNvSpPr>
            <a:spLocks noGrp="1"/>
          </p:cNvSpPr>
          <p:nvPr>
            <p:ph type="title"/>
          </p:nvPr>
        </p:nvSpPr>
        <p:spPr>
          <a:xfrm>
            <a:off x="762002" y="762000"/>
            <a:ext cx="3809999" cy="1524000"/>
          </a:xfrm>
        </p:spPr>
        <p:txBody>
          <a:bodyPr anchor="t" anchorCtr="0"/>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4DBA3AA-DE44-4B1F-91D1-09F67B89B941}"/>
              </a:ext>
            </a:extLst>
          </p:cNvPr>
          <p:cNvSpPr>
            <a:spLocks noGrp="1"/>
          </p:cNvSpPr>
          <p:nvPr>
            <p:ph type="pic" idx="1"/>
          </p:nvPr>
        </p:nvSpPr>
        <p:spPr>
          <a:xfrm>
            <a:off x="5334001" y="762001"/>
            <a:ext cx="6021388" cy="53340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4A27B131-5117-4106-80DB-2AB208C4C953}"/>
              </a:ext>
            </a:extLst>
          </p:cNvPr>
          <p:cNvSpPr>
            <a:spLocks noGrp="1"/>
          </p:cNvSpPr>
          <p:nvPr>
            <p:ph type="body" sz="half" idx="2"/>
          </p:nvPr>
        </p:nvSpPr>
        <p:spPr>
          <a:xfrm>
            <a:off x="762002" y="2286000"/>
            <a:ext cx="3809999" cy="3810000"/>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13918A-7F23-4C72-8E80-591324A3046C}"/>
              </a:ext>
            </a:extLst>
          </p:cNvPr>
          <p:cNvSpPr>
            <a:spLocks noGrp="1"/>
          </p:cNvSpPr>
          <p:nvPr>
            <p:ph type="dt" sz="half" idx="10"/>
          </p:nvPr>
        </p:nvSpPr>
        <p:spPr/>
        <p:txBody>
          <a:bodyPr/>
          <a:lstStyle/>
          <a:p>
            <a:fld id="{76969C88-B244-455D-A017-012B25B1ACDD}" type="datetimeFigureOut">
              <a:rPr lang="en-US" smtClean="0"/>
              <a:t>10/17/2024</a:t>
            </a:fld>
            <a:endParaRPr lang="en-US"/>
          </a:p>
        </p:txBody>
      </p:sp>
      <p:sp>
        <p:nvSpPr>
          <p:cNvPr id="6" name="Footer Placeholder 5">
            <a:extLst>
              <a:ext uri="{FF2B5EF4-FFF2-40B4-BE49-F238E27FC236}">
                <a16:creationId xmlns:a16="http://schemas.microsoft.com/office/drawing/2014/main" id="{181071C8-76FE-4B83-8317-BD53C7C844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23681A-6F29-48FC-9409-319ED3E96635}"/>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198348275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A5B09-FC60-445F-8A12-79869BEC60B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0A219F7-87F2-409F-BB0B-8FE9270C982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AC2BB8-59E0-4EB2-B3BE-59D8641EE133}"/>
              </a:ext>
            </a:extLst>
          </p:cNvPr>
          <p:cNvSpPr>
            <a:spLocks noGrp="1"/>
          </p:cNvSpPr>
          <p:nvPr>
            <p:ph type="dt" sz="half" idx="10"/>
          </p:nvPr>
        </p:nvSpPr>
        <p:spPr/>
        <p:txBody>
          <a:bodyPr/>
          <a:lstStyle/>
          <a:p>
            <a:fld id="{76969C88-B244-455D-A017-012B25B1ACDD}" type="datetimeFigureOut">
              <a:rPr lang="en-US" smtClean="0"/>
              <a:t>10/17/2024</a:t>
            </a:fld>
            <a:endParaRPr lang="en-US"/>
          </a:p>
        </p:txBody>
      </p:sp>
      <p:sp>
        <p:nvSpPr>
          <p:cNvPr id="5" name="Footer Placeholder 4">
            <a:extLst>
              <a:ext uri="{FF2B5EF4-FFF2-40B4-BE49-F238E27FC236}">
                <a16:creationId xmlns:a16="http://schemas.microsoft.com/office/drawing/2014/main" id="{2D56984E-C0DE-461B-8011-8FC31B0EE9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FE7C03-68D3-445E-A5A2-8A935CFC977E}"/>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300975608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B21F0D7-112D-48B1-B32B-170B1AA2B51E}"/>
              </a:ext>
            </a:extLst>
          </p:cNvPr>
          <p:cNvSpPr>
            <a:spLocks noGrp="1"/>
          </p:cNvSpPr>
          <p:nvPr>
            <p:ph type="title" orient="vert"/>
          </p:nvPr>
        </p:nvSpPr>
        <p:spPr>
          <a:xfrm>
            <a:off x="9143999" y="762001"/>
            <a:ext cx="2286000" cy="5334001"/>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B27A7C1-8E5B-41DA-9802-F242D382B66B}"/>
              </a:ext>
            </a:extLst>
          </p:cNvPr>
          <p:cNvSpPr>
            <a:spLocks noGrp="1"/>
          </p:cNvSpPr>
          <p:nvPr>
            <p:ph type="body" orient="vert" idx="1"/>
          </p:nvPr>
        </p:nvSpPr>
        <p:spPr>
          <a:xfrm>
            <a:off x="762002" y="762001"/>
            <a:ext cx="7619999" cy="53340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961CC7-F5B1-464A-8127-60645FB21081}"/>
              </a:ext>
            </a:extLst>
          </p:cNvPr>
          <p:cNvSpPr>
            <a:spLocks noGrp="1"/>
          </p:cNvSpPr>
          <p:nvPr>
            <p:ph type="dt" sz="half" idx="10"/>
          </p:nvPr>
        </p:nvSpPr>
        <p:spPr/>
        <p:txBody>
          <a:bodyPr/>
          <a:lstStyle/>
          <a:p>
            <a:fld id="{76969C88-B244-455D-A017-012B25B1ACDD}" type="datetimeFigureOut">
              <a:rPr lang="en-US" smtClean="0"/>
              <a:t>10/17/2024</a:t>
            </a:fld>
            <a:endParaRPr lang="en-US"/>
          </a:p>
        </p:txBody>
      </p:sp>
      <p:sp>
        <p:nvSpPr>
          <p:cNvPr id="5" name="Footer Placeholder 4">
            <a:extLst>
              <a:ext uri="{FF2B5EF4-FFF2-40B4-BE49-F238E27FC236}">
                <a16:creationId xmlns:a16="http://schemas.microsoft.com/office/drawing/2014/main" id="{53B94302-B381-4F37-A9FF-5CC5519175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707151-541F-4104-B989-83A9DCA6E616}"/>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17411551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ody copy blue">
    <p:spTree>
      <p:nvGrpSpPr>
        <p:cNvPr id="1" name=""/>
        <p:cNvGrpSpPr/>
        <p:nvPr/>
      </p:nvGrpSpPr>
      <p:grpSpPr>
        <a:xfrm>
          <a:off x="0" y="0"/>
          <a:ext cx="0" cy="0"/>
          <a:chOff x="0" y="0"/>
          <a:chExt cx="0" cy="0"/>
        </a:xfrm>
      </p:grpSpPr>
      <p:grpSp>
        <p:nvGrpSpPr>
          <p:cNvPr id="5" name="Group 4"/>
          <p:cNvGrpSpPr/>
          <p:nvPr userDrawn="1"/>
        </p:nvGrpSpPr>
        <p:grpSpPr>
          <a:xfrm>
            <a:off x="-145774" y="5592799"/>
            <a:ext cx="11942929" cy="666420"/>
            <a:chOff x="-109331" y="4194599"/>
            <a:chExt cx="8957197" cy="499815"/>
          </a:xfrm>
        </p:grpSpPr>
        <p:pic>
          <p:nvPicPr>
            <p:cNvPr id="6" name="Picture 5" descr="GMMH-Strapline-blue.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627533" y="4515690"/>
              <a:ext cx="1220333" cy="178724"/>
            </a:xfrm>
            <a:prstGeom prst="rect">
              <a:avLst/>
            </a:prstGeom>
          </p:spPr>
        </p:pic>
        <p:pic>
          <p:nvPicPr>
            <p:cNvPr id="10" name="Picture 9" descr="GMMH-Graphic-device-blue.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331" y="4194599"/>
              <a:ext cx="1236300" cy="477212"/>
            </a:xfrm>
            <a:prstGeom prst="rect">
              <a:avLst/>
            </a:prstGeom>
          </p:spPr>
        </p:pic>
      </p:grpSp>
      <p:sp>
        <p:nvSpPr>
          <p:cNvPr id="12" name="Text Placeholder 16"/>
          <p:cNvSpPr>
            <a:spLocks noGrp="1"/>
          </p:cNvSpPr>
          <p:nvPr>
            <p:ph type="body" sz="quarter" idx="11" hasCustomPrompt="1"/>
          </p:nvPr>
        </p:nvSpPr>
        <p:spPr>
          <a:xfrm>
            <a:off x="2765339" y="780036"/>
            <a:ext cx="9031816" cy="4708312"/>
          </a:xfrm>
          <a:prstGeom prst="rect">
            <a:avLst/>
          </a:prstGeom>
        </p:spPr>
        <p:txBody>
          <a:bodyPr vert="horz" lIns="0" tIns="0" rIns="0" bIns="0" numCol="2" spcCol="360000"/>
          <a:lstStyle>
            <a:lvl1pPr marL="0" indent="0">
              <a:lnSpc>
                <a:spcPct val="100000"/>
              </a:lnSpc>
              <a:spcBef>
                <a:spcPts val="0"/>
              </a:spcBef>
              <a:spcAft>
                <a:spcPts val="0"/>
              </a:spcAft>
              <a:buFontTx/>
              <a:buNone/>
              <a:defRPr sz="1867" baseline="0"/>
            </a:lvl1pPr>
            <a:lvl2pPr marL="0" marR="0" indent="0" algn="l" defTabSz="609585" rtl="0" eaLnBrk="1" fontAlgn="auto" latinLnBrk="0" hangingPunct="1">
              <a:lnSpc>
                <a:spcPct val="100000"/>
              </a:lnSpc>
              <a:spcBef>
                <a:spcPts val="0"/>
              </a:spcBef>
              <a:spcAft>
                <a:spcPts val="0"/>
              </a:spcAft>
              <a:buClrTx/>
              <a:buSzTx/>
              <a:buFont typeface="Arial"/>
              <a:buNone/>
              <a:tabLst/>
              <a:defRPr sz="1867" baseline="0"/>
            </a:lvl2pPr>
            <a:lvl3pPr>
              <a:defRPr sz="2133"/>
            </a:lvl3pPr>
            <a:lvl4pPr>
              <a:defRPr sz="2133"/>
            </a:lvl4pPr>
            <a:lvl5pPr>
              <a:defRPr sz="2133"/>
            </a:lvl5pPr>
          </a:lstStyle>
          <a:p>
            <a:pPr lvl="0"/>
            <a:r>
              <a:rPr lang="en-GB" dirty="0"/>
              <a:t>This is GMMH body copy style. </a:t>
            </a:r>
            <a:br>
              <a:rPr lang="en-GB" dirty="0"/>
            </a:br>
            <a:r>
              <a:rPr lang="en-GB" dirty="0" err="1"/>
              <a:t>Lorem</a:t>
            </a:r>
            <a:r>
              <a:rPr lang="en-GB" dirty="0"/>
              <a:t> </a:t>
            </a:r>
            <a:r>
              <a:rPr lang="en-GB" dirty="0" err="1"/>
              <a:t>ipsum</a:t>
            </a:r>
            <a:r>
              <a:rPr lang="en-GB" dirty="0"/>
              <a:t>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 </a:t>
            </a:r>
            <a:r>
              <a:rPr lang="en-GB" dirty="0" err="1"/>
              <a:t>Nunc</a:t>
            </a:r>
            <a:r>
              <a:rPr lang="en-GB" dirty="0"/>
              <a:t> in </a:t>
            </a:r>
            <a:r>
              <a:rPr lang="en-GB" dirty="0" err="1"/>
              <a:t>purus</a:t>
            </a:r>
            <a:r>
              <a:rPr lang="en-GB" dirty="0"/>
              <a:t> </a:t>
            </a:r>
            <a:r>
              <a:rPr lang="en-GB" dirty="0" err="1"/>
              <a:t>sed</a:t>
            </a:r>
            <a:r>
              <a:rPr lang="en-GB" dirty="0"/>
              <a:t> </a:t>
            </a:r>
            <a:r>
              <a:rPr lang="en-GB" dirty="0" err="1"/>
              <a:t>libero</a:t>
            </a:r>
            <a:r>
              <a:rPr lang="en-GB" dirty="0"/>
              <a:t> </a:t>
            </a:r>
            <a:r>
              <a:rPr lang="en-GB" dirty="0" err="1"/>
              <a:t>interdum</a:t>
            </a:r>
            <a:r>
              <a:rPr lang="en-GB" dirty="0"/>
              <a:t> </a:t>
            </a:r>
            <a:r>
              <a:rPr lang="en-GB" dirty="0" err="1"/>
              <a:t>porta</a:t>
            </a:r>
            <a:r>
              <a:rPr lang="en-GB" dirty="0"/>
              <a:t> non et </a:t>
            </a:r>
            <a:r>
              <a:rPr lang="en-GB" dirty="0" err="1"/>
              <a:t>neque</a:t>
            </a:r>
            <a:r>
              <a:rPr lang="en-GB" dirty="0"/>
              <a:t>. </a:t>
            </a:r>
            <a:r>
              <a:rPr lang="en-GB" dirty="0" err="1"/>
              <a:t>Curabitur</a:t>
            </a:r>
            <a:r>
              <a:rPr lang="en-GB" dirty="0"/>
              <a:t> </a:t>
            </a:r>
            <a:r>
              <a:rPr lang="en-GB" dirty="0" err="1"/>
              <a:t>tristique</a:t>
            </a:r>
            <a:r>
              <a:rPr lang="en-GB" dirty="0"/>
              <a:t> </a:t>
            </a:r>
            <a:r>
              <a:rPr lang="en-GB" dirty="0" err="1"/>
              <a:t>risus</a:t>
            </a:r>
            <a:r>
              <a:rPr lang="en-GB" dirty="0"/>
              <a:t> </a:t>
            </a:r>
            <a:r>
              <a:rPr lang="en-GB" dirty="0" err="1"/>
              <a:t>vel</a:t>
            </a:r>
            <a:r>
              <a:rPr lang="en-GB" dirty="0"/>
              <a:t> </a:t>
            </a:r>
            <a:r>
              <a:rPr lang="en-GB" dirty="0" err="1"/>
              <a:t>sollicitudin</a:t>
            </a:r>
            <a:r>
              <a:rPr lang="en-GB" dirty="0"/>
              <a:t> </a:t>
            </a:r>
            <a:r>
              <a:rPr lang="en-GB" dirty="0" err="1"/>
              <a:t>bibendum</a:t>
            </a:r>
            <a:r>
              <a:rPr lang="en-GB" dirty="0"/>
              <a:t>. </a:t>
            </a:r>
            <a:br>
              <a:rPr lang="en-GB" dirty="0"/>
            </a:br>
            <a:r>
              <a:rPr lang="en-GB" dirty="0" err="1"/>
              <a:t>Sed</a:t>
            </a:r>
            <a:r>
              <a:rPr lang="en-GB" dirty="0"/>
              <a:t> </a:t>
            </a:r>
            <a:r>
              <a:rPr lang="en-GB" dirty="0" err="1"/>
              <a:t>leo</a:t>
            </a:r>
            <a:r>
              <a:rPr lang="en-GB" dirty="0"/>
              <a:t> </a:t>
            </a:r>
            <a:r>
              <a:rPr lang="en-GB" dirty="0" err="1"/>
              <a:t>velit</a:t>
            </a:r>
            <a:r>
              <a:rPr lang="en-GB" dirty="0"/>
              <a:t>, </a:t>
            </a:r>
            <a:r>
              <a:rPr lang="en-GB" dirty="0" err="1"/>
              <a:t>gravida</a:t>
            </a:r>
            <a:r>
              <a:rPr lang="en-GB" dirty="0"/>
              <a:t> </a:t>
            </a:r>
            <a:r>
              <a:rPr lang="en-GB" dirty="0" err="1"/>
              <a:t>sed</a:t>
            </a:r>
            <a:r>
              <a:rPr lang="en-GB" dirty="0"/>
              <a:t> magna ac, </a:t>
            </a:r>
            <a:r>
              <a:rPr lang="en-GB" dirty="0" err="1"/>
              <a:t>utrum</a:t>
            </a:r>
            <a:r>
              <a:rPr lang="en-GB" dirty="0"/>
              <a:t> </a:t>
            </a:r>
            <a:r>
              <a:rPr lang="en-GB" dirty="0" err="1"/>
              <a:t>pulvinar</a:t>
            </a:r>
            <a:r>
              <a:rPr lang="en-GB" dirty="0"/>
              <a:t> </a:t>
            </a:r>
            <a:r>
              <a:rPr lang="en-GB" dirty="0" err="1"/>
              <a:t>tortor</a:t>
            </a:r>
            <a:r>
              <a:rPr lang="en-GB" dirty="0"/>
              <a:t>. </a:t>
            </a:r>
            <a:r>
              <a:rPr lang="en-GB" dirty="0" err="1"/>
              <a:t>Duis</a:t>
            </a:r>
            <a:r>
              <a:rPr lang="en-GB" dirty="0"/>
              <a:t> ac </a:t>
            </a:r>
            <a:r>
              <a:rPr lang="en-GB" dirty="0" err="1"/>
              <a:t>eleifend</a:t>
            </a:r>
            <a:r>
              <a:rPr lang="en-GB" dirty="0"/>
              <a:t> </a:t>
            </a:r>
            <a:r>
              <a:rPr lang="en-GB" dirty="0" err="1"/>
              <a:t>enim</a:t>
            </a:r>
            <a:r>
              <a:rPr lang="en-GB" dirty="0"/>
              <a:t>. </a:t>
            </a:r>
            <a:r>
              <a:rPr lang="en-GB" dirty="0" err="1"/>
              <a:t>Donec</a:t>
            </a:r>
            <a:r>
              <a:rPr lang="en-GB" dirty="0"/>
              <a:t> </a:t>
            </a:r>
            <a:r>
              <a:rPr lang="en-GB" dirty="0" err="1"/>
              <a:t>posuere</a:t>
            </a:r>
            <a:r>
              <a:rPr lang="en-GB" dirty="0"/>
              <a:t> nisi at </a:t>
            </a:r>
            <a:r>
              <a:rPr lang="en-GB" dirty="0" err="1"/>
              <a:t>nulla</a:t>
            </a:r>
            <a:r>
              <a:rPr lang="en-GB" dirty="0"/>
              <a:t> </a:t>
            </a:r>
            <a:r>
              <a:rPr lang="en-GB" dirty="0" err="1"/>
              <a:t>endrerit</a:t>
            </a:r>
            <a:r>
              <a:rPr lang="en-GB" dirty="0"/>
              <a:t> </a:t>
            </a:r>
            <a:r>
              <a:rPr lang="en-GB" dirty="0" err="1"/>
              <a:t>auctor</a:t>
            </a:r>
            <a:r>
              <a:rPr lang="en-GB" dirty="0"/>
              <a:t>.</a:t>
            </a:r>
          </a:p>
          <a:p>
            <a:pPr lvl="0"/>
            <a:endParaRPr lang="en-GB" dirty="0"/>
          </a:p>
          <a:p>
            <a:pPr lvl="0"/>
            <a:r>
              <a:rPr lang="en-GB" dirty="0"/>
              <a:t>This is GMMH body copy style. </a:t>
            </a:r>
            <a:br>
              <a:rPr lang="en-GB" dirty="0"/>
            </a:br>
            <a:r>
              <a:rPr lang="en-GB" dirty="0" err="1"/>
              <a:t>Lorem</a:t>
            </a:r>
            <a:r>
              <a:rPr lang="en-GB" dirty="0"/>
              <a:t> </a:t>
            </a:r>
            <a:r>
              <a:rPr lang="en-GB" dirty="0" err="1"/>
              <a:t>ipsum</a:t>
            </a:r>
            <a:r>
              <a:rPr lang="en-GB" dirty="0"/>
              <a:t>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 </a:t>
            </a:r>
            <a:r>
              <a:rPr lang="en-GB" dirty="0" err="1"/>
              <a:t>Nunc</a:t>
            </a:r>
            <a:r>
              <a:rPr lang="en-GB" dirty="0"/>
              <a:t> in </a:t>
            </a:r>
            <a:r>
              <a:rPr lang="en-GB" dirty="0" err="1"/>
              <a:t>purus</a:t>
            </a:r>
            <a:r>
              <a:rPr lang="en-GB" dirty="0"/>
              <a:t> </a:t>
            </a:r>
            <a:r>
              <a:rPr lang="en-GB" dirty="0" err="1"/>
              <a:t>sed</a:t>
            </a:r>
            <a:r>
              <a:rPr lang="en-GB" dirty="0"/>
              <a:t> </a:t>
            </a:r>
            <a:r>
              <a:rPr lang="en-GB" dirty="0" err="1"/>
              <a:t>libero</a:t>
            </a:r>
            <a:r>
              <a:rPr lang="en-GB" dirty="0"/>
              <a:t> </a:t>
            </a:r>
            <a:r>
              <a:rPr lang="en-GB" dirty="0" err="1"/>
              <a:t>interdum</a:t>
            </a:r>
            <a:r>
              <a:rPr lang="en-GB" dirty="0"/>
              <a:t> </a:t>
            </a:r>
            <a:r>
              <a:rPr lang="en-GB" dirty="0" err="1"/>
              <a:t>porta</a:t>
            </a:r>
            <a:r>
              <a:rPr lang="en-GB" dirty="0"/>
              <a:t> non et </a:t>
            </a:r>
            <a:r>
              <a:rPr lang="en-GB" dirty="0" err="1"/>
              <a:t>neque</a:t>
            </a:r>
            <a:r>
              <a:rPr lang="en-GB" dirty="0"/>
              <a:t>. </a:t>
            </a:r>
            <a:r>
              <a:rPr lang="en-GB" dirty="0" err="1"/>
              <a:t>Curabitur</a:t>
            </a:r>
            <a:r>
              <a:rPr lang="en-GB" dirty="0"/>
              <a:t> </a:t>
            </a:r>
            <a:r>
              <a:rPr lang="en-GB" dirty="0" err="1"/>
              <a:t>tristique</a:t>
            </a:r>
            <a:r>
              <a:rPr lang="en-GB" dirty="0"/>
              <a:t> </a:t>
            </a:r>
            <a:r>
              <a:rPr lang="en-GB" dirty="0" err="1"/>
              <a:t>risus</a:t>
            </a:r>
            <a:r>
              <a:rPr lang="en-GB" dirty="0"/>
              <a:t> </a:t>
            </a:r>
            <a:r>
              <a:rPr lang="en-GB" dirty="0" err="1"/>
              <a:t>vel</a:t>
            </a:r>
            <a:r>
              <a:rPr lang="en-GB" dirty="0"/>
              <a:t> </a:t>
            </a:r>
            <a:r>
              <a:rPr lang="en-GB" dirty="0" err="1"/>
              <a:t>sollicitudin</a:t>
            </a:r>
            <a:r>
              <a:rPr lang="en-GB" dirty="0"/>
              <a:t> </a:t>
            </a:r>
            <a:r>
              <a:rPr lang="en-GB" dirty="0" err="1"/>
              <a:t>bibendum</a:t>
            </a:r>
            <a:r>
              <a:rPr lang="en-GB" dirty="0"/>
              <a:t>. </a:t>
            </a:r>
            <a:br>
              <a:rPr lang="en-GB" dirty="0"/>
            </a:br>
            <a:r>
              <a:rPr lang="en-GB" dirty="0" err="1"/>
              <a:t>Sed</a:t>
            </a:r>
            <a:r>
              <a:rPr lang="en-GB" dirty="0"/>
              <a:t> </a:t>
            </a:r>
            <a:r>
              <a:rPr lang="en-GB" dirty="0" err="1"/>
              <a:t>leo</a:t>
            </a:r>
            <a:r>
              <a:rPr lang="en-GB" dirty="0"/>
              <a:t> </a:t>
            </a:r>
            <a:r>
              <a:rPr lang="en-GB" dirty="0" err="1"/>
              <a:t>velit</a:t>
            </a:r>
            <a:r>
              <a:rPr lang="en-GB" dirty="0"/>
              <a:t>, </a:t>
            </a:r>
            <a:r>
              <a:rPr lang="en-GB" dirty="0" err="1"/>
              <a:t>gravida</a:t>
            </a:r>
            <a:r>
              <a:rPr lang="en-GB" dirty="0"/>
              <a:t> </a:t>
            </a:r>
            <a:r>
              <a:rPr lang="en-GB" dirty="0" err="1"/>
              <a:t>sed</a:t>
            </a:r>
            <a:r>
              <a:rPr lang="en-GB" dirty="0"/>
              <a:t> magna ac, </a:t>
            </a:r>
            <a:r>
              <a:rPr lang="en-GB" dirty="0" err="1"/>
              <a:t>utrum</a:t>
            </a:r>
            <a:r>
              <a:rPr lang="en-GB" dirty="0"/>
              <a:t> </a:t>
            </a:r>
            <a:r>
              <a:rPr lang="en-GB" dirty="0" err="1"/>
              <a:t>pulvinar</a:t>
            </a:r>
            <a:r>
              <a:rPr lang="en-GB" dirty="0"/>
              <a:t> </a:t>
            </a:r>
            <a:r>
              <a:rPr lang="en-GB" dirty="0" err="1"/>
              <a:t>tortor</a:t>
            </a:r>
            <a:r>
              <a:rPr lang="en-GB" dirty="0"/>
              <a:t>. </a:t>
            </a:r>
            <a:r>
              <a:rPr lang="en-GB" dirty="0" err="1"/>
              <a:t>Duis</a:t>
            </a:r>
            <a:r>
              <a:rPr lang="en-GB" dirty="0"/>
              <a:t> ac </a:t>
            </a:r>
            <a:r>
              <a:rPr lang="en-GB" dirty="0" err="1"/>
              <a:t>eleifend</a:t>
            </a:r>
            <a:r>
              <a:rPr lang="en-GB" dirty="0"/>
              <a:t> </a:t>
            </a:r>
            <a:r>
              <a:rPr lang="en-GB" dirty="0" err="1"/>
              <a:t>enim</a:t>
            </a:r>
            <a:r>
              <a:rPr lang="en-GB" dirty="0"/>
              <a:t>. </a:t>
            </a:r>
            <a:r>
              <a:rPr lang="en-GB" dirty="0" err="1"/>
              <a:t>Donec</a:t>
            </a:r>
            <a:r>
              <a:rPr lang="en-GB" dirty="0"/>
              <a:t> </a:t>
            </a:r>
            <a:r>
              <a:rPr lang="en-GB" dirty="0" err="1"/>
              <a:t>posuere</a:t>
            </a:r>
            <a:r>
              <a:rPr lang="en-GB" dirty="0"/>
              <a:t> nisi at </a:t>
            </a:r>
            <a:r>
              <a:rPr lang="en-GB" dirty="0" err="1"/>
              <a:t>nulla</a:t>
            </a:r>
            <a:r>
              <a:rPr lang="en-GB" dirty="0"/>
              <a:t> </a:t>
            </a:r>
            <a:r>
              <a:rPr lang="en-GB" dirty="0" err="1"/>
              <a:t>endrerit</a:t>
            </a:r>
            <a:r>
              <a:rPr lang="en-GB" dirty="0"/>
              <a:t> </a:t>
            </a:r>
            <a:r>
              <a:rPr lang="en-GB" dirty="0" err="1"/>
              <a:t>auctor</a:t>
            </a:r>
            <a:r>
              <a:rPr lang="en-GB" dirty="0"/>
              <a:t>.</a:t>
            </a:r>
          </a:p>
          <a:p>
            <a:pPr lvl="0"/>
            <a:endParaRPr lang="en-GB" dirty="0"/>
          </a:p>
          <a:p>
            <a:pPr lvl="0"/>
            <a:r>
              <a:rPr lang="en-GB" dirty="0"/>
              <a:t>This is GMMH body copy style. </a:t>
            </a:r>
            <a:br>
              <a:rPr lang="en-GB" dirty="0"/>
            </a:br>
            <a:r>
              <a:rPr lang="en-GB" dirty="0" err="1"/>
              <a:t>Lorem</a:t>
            </a:r>
            <a:r>
              <a:rPr lang="en-GB" dirty="0"/>
              <a:t> </a:t>
            </a:r>
            <a:r>
              <a:rPr lang="en-GB" dirty="0" err="1"/>
              <a:t>ipsum</a:t>
            </a:r>
            <a:r>
              <a:rPr lang="en-GB" dirty="0"/>
              <a:t>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 </a:t>
            </a:r>
            <a:r>
              <a:rPr lang="en-GB" dirty="0" err="1"/>
              <a:t>Nunc</a:t>
            </a:r>
            <a:r>
              <a:rPr lang="en-GB" dirty="0"/>
              <a:t> in </a:t>
            </a:r>
            <a:r>
              <a:rPr lang="en-GB" dirty="0" err="1"/>
              <a:t>purus</a:t>
            </a:r>
            <a:r>
              <a:rPr lang="en-GB" dirty="0"/>
              <a:t> </a:t>
            </a:r>
            <a:r>
              <a:rPr lang="en-GB" dirty="0" err="1"/>
              <a:t>sed</a:t>
            </a:r>
            <a:r>
              <a:rPr lang="en-GB" dirty="0"/>
              <a:t> </a:t>
            </a:r>
            <a:r>
              <a:rPr lang="en-GB" dirty="0" err="1"/>
              <a:t>libero</a:t>
            </a:r>
            <a:r>
              <a:rPr lang="en-GB" dirty="0"/>
              <a:t> </a:t>
            </a:r>
            <a:r>
              <a:rPr lang="en-GB" dirty="0" err="1"/>
              <a:t>interdum</a:t>
            </a:r>
            <a:r>
              <a:rPr lang="en-GB" dirty="0"/>
              <a:t> </a:t>
            </a:r>
            <a:r>
              <a:rPr lang="en-GB" dirty="0" err="1"/>
              <a:t>porta</a:t>
            </a:r>
            <a:r>
              <a:rPr lang="en-GB" dirty="0"/>
              <a:t> non et </a:t>
            </a:r>
            <a:r>
              <a:rPr lang="en-GB" dirty="0" err="1"/>
              <a:t>neque</a:t>
            </a:r>
            <a:r>
              <a:rPr lang="en-GB" dirty="0"/>
              <a:t>. </a:t>
            </a:r>
            <a:r>
              <a:rPr lang="en-GB" dirty="0" err="1"/>
              <a:t>Curabitur</a:t>
            </a:r>
            <a:r>
              <a:rPr lang="en-GB" dirty="0"/>
              <a:t> </a:t>
            </a:r>
            <a:r>
              <a:rPr lang="en-GB" dirty="0" err="1"/>
              <a:t>tristique</a:t>
            </a:r>
            <a:r>
              <a:rPr lang="en-GB" dirty="0"/>
              <a:t> </a:t>
            </a:r>
            <a:r>
              <a:rPr lang="en-GB" dirty="0" err="1"/>
              <a:t>risus</a:t>
            </a:r>
            <a:r>
              <a:rPr lang="en-GB" dirty="0"/>
              <a:t> </a:t>
            </a:r>
            <a:r>
              <a:rPr lang="en-GB" dirty="0" err="1"/>
              <a:t>vel</a:t>
            </a:r>
            <a:r>
              <a:rPr lang="en-GB" dirty="0"/>
              <a:t> </a:t>
            </a:r>
            <a:r>
              <a:rPr lang="en-GB" dirty="0" err="1"/>
              <a:t>sollicitudin</a:t>
            </a:r>
            <a:r>
              <a:rPr lang="en-GB" dirty="0"/>
              <a:t> </a:t>
            </a:r>
            <a:r>
              <a:rPr lang="en-GB" dirty="0" err="1"/>
              <a:t>bibendum</a:t>
            </a:r>
            <a:r>
              <a:rPr lang="en-GB" dirty="0"/>
              <a:t>. </a:t>
            </a:r>
            <a:br>
              <a:rPr lang="en-GB" dirty="0"/>
            </a:br>
            <a:r>
              <a:rPr lang="en-GB" dirty="0" err="1"/>
              <a:t>Sed</a:t>
            </a:r>
            <a:r>
              <a:rPr lang="en-GB" dirty="0"/>
              <a:t> </a:t>
            </a:r>
            <a:r>
              <a:rPr lang="en-GB" dirty="0" err="1"/>
              <a:t>leo</a:t>
            </a:r>
            <a:r>
              <a:rPr lang="en-GB" dirty="0"/>
              <a:t> </a:t>
            </a:r>
            <a:r>
              <a:rPr lang="en-GB" dirty="0" err="1"/>
              <a:t>velit</a:t>
            </a:r>
            <a:r>
              <a:rPr lang="en-GB" dirty="0"/>
              <a:t>, </a:t>
            </a:r>
            <a:r>
              <a:rPr lang="en-GB" dirty="0" err="1"/>
              <a:t>gravida</a:t>
            </a:r>
            <a:r>
              <a:rPr lang="en-GB" dirty="0"/>
              <a:t> </a:t>
            </a:r>
            <a:r>
              <a:rPr lang="en-GB" dirty="0" err="1"/>
              <a:t>sed</a:t>
            </a:r>
            <a:r>
              <a:rPr lang="en-GB" dirty="0"/>
              <a:t> magna ac, </a:t>
            </a:r>
            <a:r>
              <a:rPr lang="en-GB" dirty="0" err="1"/>
              <a:t>utrum</a:t>
            </a:r>
            <a:r>
              <a:rPr lang="en-GB" dirty="0"/>
              <a:t> </a:t>
            </a:r>
            <a:r>
              <a:rPr lang="en-GB" dirty="0" err="1"/>
              <a:t>pulvinar</a:t>
            </a:r>
            <a:r>
              <a:rPr lang="en-GB" dirty="0"/>
              <a:t> </a:t>
            </a:r>
            <a:r>
              <a:rPr lang="en-GB" dirty="0" err="1"/>
              <a:t>tortor</a:t>
            </a:r>
            <a:r>
              <a:rPr lang="en-GB" dirty="0"/>
              <a:t>. </a:t>
            </a:r>
            <a:r>
              <a:rPr lang="en-GB" dirty="0" err="1"/>
              <a:t>Duis</a:t>
            </a:r>
            <a:r>
              <a:rPr lang="en-GB" dirty="0"/>
              <a:t> ac </a:t>
            </a:r>
            <a:r>
              <a:rPr lang="en-GB" dirty="0" err="1"/>
              <a:t>eleifend</a:t>
            </a:r>
            <a:r>
              <a:rPr lang="en-GB" dirty="0"/>
              <a:t> </a:t>
            </a:r>
            <a:r>
              <a:rPr lang="en-GB" dirty="0" err="1"/>
              <a:t>enim</a:t>
            </a:r>
            <a:r>
              <a:rPr lang="en-GB" dirty="0"/>
              <a:t>. </a:t>
            </a:r>
            <a:r>
              <a:rPr lang="en-GB" dirty="0" err="1"/>
              <a:t>Donec</a:t>
            </a:r>
            <a:r>
              <a:rPr lang="en-GB" dirty="0"/>
              <a:t> </a:t>
            </a:r>
            <a:r>
              <a:rPr lang="en-GB" dirty="0" err="1"/>
              <a:t>posuere</a:t>
            </a:r>
            <a:r>
              <a:rPr lang="en-GB" dirty="0"/>
              <a:t> nisi at </a:t>
            </a:r>
            <a:r>
              <a:rPr lang="en-GB" dirty="0" err="1"/>
              <a:t>nulla</a:t>
            </a:r>
            <a:r>
              <a:rPr lang="en-GB" dirty="0"/>
              <a:t> </a:t>
            </a:r>
            <a:r>
              <a:rPr lang="en-GB" dirty="0" err="1"/>
              <a:t>endrerit</a:t>
            </a:r>
            <a:r>
              <a:rPr lang="en-GB" dirty="0"/>
              <a:t> </a:t>
            </a:r>
            <a:r>
              <a:rPr lang="en-GB" dirty="0" err="1"/>
              <a:t>auctor</a:t>
            </a:r>
            <a:endParaRPr lang="en-GB" dirty="0"/>
          </a:p>
          <a:p>
            <a:pPr marL="0" marR="0" lvl="1" indent="-239994" algn="l" defTabSz="609585" rtl="0" eaLnBrk="1" fontAlgn="auto" latinLnBrk="0" hangingPunct="1">
              <a:lnSpc>
                <a:spcPct val="100000"/>
              </a:lnSpc>
              <a:spcBef>
                <a:spcPts val="533"/>
              </a:spcBef>
              <a:spcAft>
                <a:spcPts val="0"/>
              </a:spcAft>
              <a:buClrTx/>
              <a:buSzTx/>
              <a:buFont typeface="Arial"/>
              <a:buChar char="–"/>
              <a:tabLst/>
              <a:defRPr/>
            </a:pPr>
            <a:endParaRPr lang="en-GB" dirty="0"/>
          </a:p>
          <a:p>
            <a:pPr lvl="1"/>
            <a:endParaRPr lang="en-GB" dirty="0"/>
          </a:p>
        </p:txBody>
      </p:sp>
      <p:sp>
        <p:nvSpPr>
          <p:cNvPr id="13" name="Title 3"/>
          <p:cNvSpPr>
            <a:spLocks noGrp="1"/>
          </p:cNvSpPr>
          <p:nvPr>
            <p:ph type="title" hasCustomPrompt="1"/>
          </p:nvPr>
        </p:nvSpPr>
        <p:spPr>
          <a:xfrm>
            <a:off x="609601" y="780036"/>
            <a:ext cx="1852644" cy="1143000"/>
          </a:xfrm>
          <a:prstGeom prst="rect">
            <a:avLst/>
          </a:prstGeom>
        </p:spPr>
        <p:txBody>
          <a:bodyPr vert="horz" lIns="0" tIns="0" rIns="0" bIns="0"/>
          <a:lstStyle>
            <a:lvl1pPr algn="l">
              <a:defRPr sz="1867" b="1" i="0" baseline="0"/>
            </a:lvl1pPr>
          </a:lstStyle>
          <a:p>
            <a:r>
              <a:rPr lang="en-GB" dirty="0"/>
              <a:t>Page title to be written here</a:t>
            </a:r>
            <a:endParaRPr lang="en-US" dirty="0"/>
          </a:p>
        </p:txBody>
      </p:sp>
    </p:spTree>
    <p:extLst>
      <p:ext uri="{BB962C8B-B14F-4D97-AF65-F5344CB8AC3E}">
        <p14:creationId xmlns:p14="http://schemas.microsoft.com/office/powerpoint/2010/main" val="9984910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F0EAA6-49D2-4CE6-A55D-9850FB3C3053}"/>
              </a:ext>
            </a:extLst>
          </p:cNvPr>
          <p:cNvSpPr>
            <a:spLocks noGrp="1"/>
          </p:cNvSpPr>
          <p:nvPr>
            <p:ph type="title"/>
          </p:nvPr>
        </p:nvSpPr>
        <p:spPr>
          <a:xfrm>
            <a:off x="304800" y="365125"/>
            <a:ext cx="10515600" cy="688975"/>
          </a:xfrm>
          <a:prstGeom prst="rect">
            <a:avLst/>
          </a:prstGeom>
        </p:spPr>
        <p:txBody>
          <a:bodyPr/>
          <a:lstStyle>
            <a:lvl1pPr>
              <a:defRPr>
                <a:latin typeface="Arial Black" panose="020B0A04020102020204" pitchFamily="34" charset="0"/>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1D7B6A4-1FEE-423B-88D8-1EA0BC2E096E}"/>
              </a:ext>
            </a:extLst>
          </p:cNvPr>
          <p:cNvSpPr>
            <a:spLocks noGrp="1"/>
          </p:cNvSpPr>
          <p:nvPr>
            <p:ph idx="1"/>
          </p:nvPr>
        </p:nvSpPr>
        <p:spPr>
          <a:xfrm>
            <a:off x="304800" y="1266825"/>
            <a:ext cx="10515600" cy="5226050"/>
          </a:xfrm>
          <a:prstGeom prst="rect">
            <a:avLst/>
          </a:prstGeom>
        </p:spPr>
        <p:txBody>
          <a:bodyPr/>
          <a:lstStyle>
            <a:lvl1pPr>
              <a:buClr>
                <a:schemeClr val="accent1"/>
              </a:buClr>
              <a:defRPr sz="2400"/>
            </a:lvl1pPr>
            <a:lvl2pPr>
              <a:buClr>
                <a:schemeClr val="accent1"/>
              </a:buClr>
              <a:defRPr sz="2000"/>
            </a:lvl2pPr>
            <a:lvl3pPr>
              <a:buClr>
                <a:schemeClr val="accent1"/>
              </a:buClr>
              <a:defRPr sz="1800"/>
            </a:lvl3pPr>
            <a:lvl4pPr>
              <a:buClr>
                <a:schemeClr val="accent1"/>
              </a:buClr>
              <a:defRPr sz="1600"/>
            </a:lvl4pPr>
            <a:lvl5pPr>
              <a:buClr>
                <a:schemeClr val="accent1"/>
              </a:buCl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236551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F0EAA6-49D2-4CE6-A55D-9850FB3C3053}"/>
              </a:ext>
            </a:extLst>
          </p:cNvPr>
          <p:cNvSpPr>
            <a:spLocks noGrp="1"/>
          </p:cNvSpPr>
          <p:nvPr>
            <p:ph type="title"/>
          </p:nvPr>
        </p:nvSpPr>
        <p:spPr>
          <a:xfrm>
            <a:off x="304800" y="365125"/>
            <a:ext cx="10515600" cy="688975"/>
          </a:xfrm>
          <a:prstGeom prst="rect">
            <a:avLst/>
          </a:prstGeom>
        </p:spPr>
        <p:txBody>
          <a:bodyPr/>
          <a:lstStyle>
            <a:lvl1pPr>
              <a:defRPr>
                <a:latin typeface="Arial Black" panose="020B0A04020102020204" pitchFamily="34" charset="0"/>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1D7B6A4-1FEE-423B-88D8-1EA0BC2E096E}"/>
              </a:ext>
            </a:extLst>
          </p:cNvPr>
          <p:cNvSpPr>
            <a:spLocks noGrp="1"/>
          </p:cNvSpPr>
          <p:nvPr>
            <p:ph idx="1"/>
          </p:nvPr>
        </p:nvSpPr>
        <p:spPr>
          <a:xfrm>
            <a:off x="304800" y="1638299"/>
            <a:ext cx="10515600" cy="4854575"/>
          </a:xfrm>
          <a:prstGeom prst="rect">
            <a:avLst/>
          </a:prstGeom>
        </p:spPr>
        <p:txBody>
          <a:bodyPr/>
          <a:lstStyle>
            <a:lvl1pPr>
              <a:buClr>
                <a:schemeClr val="accent1"/>
              </a:buClr>
              <a:defRPr sz="2400"/>
            </a:lvl1pPr>
            <a:lvl2pPr>
              <a:buClr>
                <a:schemeClr val="accent1"/>
              </a:buClr>
              <a:defRPr sz="2000"/>
            </a:lvl2pPr>
            <a:lvl3pPr>
              <a:buClr>
                <a:schemeClr val="accent1"/>
              </a:buClr>
              <a:defRPr sz="1800"/>
            </a:lvl3pPr>
            <a:lvl4pPr>
              <a:buClr>
                <a:schemeClr val="accent1"/>
              </a:buClr>
              <a:defRPr sz="1600"/>
            </a:lvl4pPr>
            <a:lvl5pPr>
              <a:buClr>
                <a:schemeClr val="accent1"/>
              </a:buCl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1F709B96-7CDD-4408-92C5-73838683E45D}"/>
              </a:ext>
            </a:extLst>
          </p:cNvPr>
          <p:cNvSpPr>
            <a:spLocks noGrp="1"/>
          </p:cNvSpPr>
          <p:nvPr>
            <p:ph type="body" sz="quarter" idx="10"/>
          </p:nvPr>
        </p:nvSpPr>
        <p:spPr>
          <a:xfrm>
            <a:off x="304800" y="952500"/>
            <a:ext cx="10515600" cy="393700"/>
          </a:xfrm>
          <a:prstGeom prst="rect">
            <a:avLst/>
          </a:prstGeom>
        </p:spPr>
        <p:txBody>
          <a:bodyPr/>
          <a:lstStyle>
            <a:lvl1pPr>
              <a:buNone/>
              <a:defRPr>
                <a:solidFill>
                  <a:schemeClr val="accent1"/>
                </a:solidFill>
              </a:defRPr>
            </a:lvl1pPr>
          </a:lstStyle>
          <a:p>
            <a:pPr lvl="0"/>
            <a:r>
              <a:rPr lang="en-US"/>
              <a:t>Click to edit Master text styles</a:t>
            </a:r>
            <a:endParaRPr lang="en-GB"/>
          </a:p>
        </p:txBody>
      </p:sp>
    </p:spTree>
    <p:extLst>
      <p:ext uri="{BB962C8B-B14F-4D97-AF65-F5344CB8AC3E}">
        <p14:creationId xmlns:p14="http://schemas.microsoft.com/office/powerpoint/2010/main" val="20080622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E0D2C-9C6E-4254-961F-9CBD99B68CBF}"/>
              </a:ext>
            </a:extLst>
          </p:cNvPr>
          <p:cNvSpPr>
            <a:spLocks noGrp="1"/>
          </p:cNvSpPr>
          <p:nvPr>
            <p:ph type="title"/>
          </p:nvPr>
        </p:nvSpPr>
        <p:spPr>
          <a:xfrm>
            <a:off x="306000" y="365125"/>
            <a:ext cx="10515600" cy="688975"/>
          </a:xfrm>
          <a:prstGeom prst="rect">
            <a:avLst/>
          </a:prstGeom>
        </p:spPr>
        <p:txBody>
          <a:bodyPr/>
          <a:lstStyle>
            <a:lvl1pPr>
              <a:defRPr>
                <a:latin typeface="Arial Black" panose="020B0A0402010202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18718566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F0EAA6-49D2-4CE6-A55D-9850FB3C3053}"/>
              </a:ext>
            </a:extLst>
          </p:cNvPr>
          <p:cNvSpPr>
            <a:spLocks noGrp="1"/>
          </p:cNvSpPr>
          <p:nvPr>
            <p:ph type="title"/>
          </p:nvPr>
        </p:nvSpPr>
        <p:spPr>
          <a:xfrm>
            <a:off x="304800" y="365125"/>
            <a:ext cx="10515600" cy="688975"/>
          </a:xfrm>
          <a:prstGeom prst="rect">
            <a:avLst/>
          </a:prstGeom>
        </p:spPr>
        <p:txBody>
          <a:bodyPr/>
          <a:lstStyle>
            <a:lvl1pPr>
              <a:defRPr>
                <a:latin typeface="Arial Black" panose="020B0A04020102020204" pitchFamily="34" charset="0"/>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61D7B6A4-1FEE-423B-88D8-1EA0BC2E096E}"/>
              </a:ext>
            </a:extLst>
          </p:cNvPr>
          <p:cNvSpPr>
            <a:spLocks noGrp="1"/>
          </p:cNvSpPr>
          <p:nvPr>
            <p:ph idx="1"/>
          </p:nvPr>
        </p:nvSpPr>
        <p:spPr>
          <a:xfrm>
            <a:off x="304800" y="1266825"/>
            <a:ext cx="10515600" cy="5226050"/>
          </a:xfrm>
          <a:prstGeom prst="rect">
            <a:avLst/>
          </a:prstGeom>
        </p:spPr>
        <p:txBody>
          <a:bodyPr/>
          <a:lstStyle>
            <a:lvl1pPr>
              <a:buClr>
                <a:schemeClr val="accent1"/>
              </a:buClr>
              <a:defRPr sz="2400"/>
            </a:lvl1pPr>
            <a:lvl2pPr>
              <a:buClr>
                <a:schemeClr val="accent1"/>
              </a:buClr>
              <a:defRPr sz="2000"/>
            </a:lvl2pPr>
            <a:lvl3pPr>
              <a:buClr>
                <a:schemeClr val="accent1"/>
              </a:buClr>
              <a:defRPr sz="1800"/>
            </a:lvl3pPr>
            <a:lvl4pPr>
              <a:buClr>
                <a:schemeClr val="accent1"/>
              </a:buClr>
              <a:defRPr sz="1600"/>
            </a:lvl4pPr>
            <a:lvl5pPr>
              <a:buClr>
                <a:schemeClr val="accent1"/>
              </a:buCl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42101282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F0EAA6-49D2-4CE6-A55D-9850FB3C3053}"/>
              </a:ext>
            </a:extLst>
          </p:cNvPr>
          <p:cNvSpPr>
            <a:spLocks noGrp="1"/>
          </p:cNvSpPr>
          <p:nvPr>
            <p:ph type="title"/>
          </p:nvPr>
        </p:nvSpPr>
        <p:spPr>
          <a:xfrm>
            <a:off x="304800" y="365125"/>
            <a:ext cx="10515600" cy="688975"/>
          </a:xfrm>
          <a:prstGeom prst="rect">
            <a:avLst/>
          </a:prstGeom>
        </p:spPr>
        <p:txBody>
          <a:bodyPr/>
          <a:lstStyle>
            <a:lvl1pPr>
              <a:defRPr>
                <a:latin typeface="Arial Black" panose="020B0A04020102020204" pitchFamily="34" charset="0"/>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61D7B6A4-1FEE-423B-88D8-1EA0BC2E096E}"/>
              </a:ext>
            </a:extLst>
          </p:cNvPr>
          <p:cNvSpPr>
            <a:spLocks noGrp="1"/>
          </p:cNvSpPr>
          <p:nvPr>
            <p:ph idx="1"/>
          </p:nvPr>
        </p:nvSpPr>
        <p:spPr>
          <a:xfrm>
            <a:off x="304800" y="1612900"/>
            <a:ext cx="10515600" cy="4879974"/>
          </a:xfrm>
          <a:prstGeom prst="rect">
            <a:avLst/>
          </a:prstGeom>
        </p:spPr>
        <p:txBody>
          <a:bodyPr/>
          <a:lstStyle>
            <a:lvl1pPr>
              <a:buClr>
                <a:schemeClr val="accent1"/>
              </a:buClr>
              <a:defRPr sz="2400"/>
            </a:lvl1pPr>
            <a:lvl2pPr>
              <a:buClr>
                <a:schemeClr val="accent1"/>
              </a:buClr>
              <a:defRPr sz="2000"/>
            </a:lvl2pPr>
            <a:lvl3pPr>
              <a:buClr>
                <a:schemeClr val="accent1"/>
              </a:buClr>
              <a:defRPr sz="1800"/>
            </a:lvl3pPr>
            <a:lvl4pPr>
              <a:buClr>
                <a:schemeClr val="accent1"/>
              </a:buClr>
              <a:defRPr sz="1600"/>
            </a:lvl4pPr>
            <a:lvl5pPr>
              <a:buClr>
                <a:schemeClr val="accent1"/>
              </a:buCl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Text Placeholder 5">
            <a:extLst>
              <a:ext uri="{FF2B5EF4-FFF2-40B4-BE49-F238E27FC236}">
                <a16:creationId xmlns:a16="http://schemas.microsoft.com/office/drawing/2014/main" id="{B97EF030-23C5-4F59-AF3A-E83AF9A8DC79}"/>
              </a:ext>
            </a:extLst>
          </p:cNvPr>
          <p:cNvSpPr>
            <a:spLocks noGrp="1"/>
          </p:cNvSpPr>
          <p:nvPr>
            <p:ph type="body" sz="quarter" idx="10"/>
          </p:nvPr>
        </p:nvSpPr>
        <p:spPr>
          <a:xfrm>
            <a:off x="304800" y="954000"/>
            <a:ext cx="10515600" cy="419100"/>
          </a:xfrm>
          <a:prstGeom prst="rect">
            <a:avLst/>
          </a:prstGeom>
        </p:spPr>
        <p:txBody>
          <a:bodyPr/>
          <a:lstStyle>
            <a:lvl1pPr>
              <a:buNone/>
              <a:defRPr>
                <a:solidFill>
                  <a:schemeClr val="accent1"/>
                </a:solidFill>
              </a:defRPr>
            </a:lvl1pPr>
            <a:lvl2pPr>
              <a:buNone/>
              <a:defRPr/>
            </a:lvl2pPr>
          </a:lstStyle>
          <a:p>
            <a:pPr lvl="0"/>
            <a:r>
              <a:rPr lang="en-US" dirty="0"/>
              <a:t>Click to edit Master text styles</a:t>
            </a:r>
          </a:p>
        </p:txBody>
      </p:sp>
    </p:spTree>
    <p:extLst>
      <p:ext uri="{BB962C8B-B14F-4D97-AF65-F5344CB8AC3E}">
        <p14:creationId xmlns:p14="http://schemas.microsoft.com/office/powerpoint/2010/main" val="41286374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E0D2C-9C6E-4254-961F-9CBD99B68CBF}"/>
              </a:ext>
            </a:extLst>
          </p:cNvPr>
          <p:cNvSpPr>
            <a:spLocks noGrp="1"/>
          </p:cNvSpPr>
          <p:nvPr>
            <p:ph type="title"/>
          </p:nvPr>
        </p:nvSpPr>
        <p:spPr>
          <a:xfrm>
            <a:off x="306000" y="365125"/>
            <a:ext cx="10515600" cy="688975"/>
          </a:xfrm>
          <a:prstGeom prst="rect">
            <a:avLst/>
          </a:prstGeom>
        </p:spPr>
        <p:txBody>
          <a:bodyPr/>
          <a:lstStyle>
            <a:lvl1pPr>
              <a:defRPr>
                <a:latin typeface="Arial Black" panose="020B0A04020102020204" pitchFamily="34" charset="0"/>
              </a:defRPr>
            </a:lvl1pPr>
          </a:lstStyle>
          <a:p>
            <a:r>
              <a:rPr lang="en-US" dirty="0"/>
              <a:t>Click to edit Master title style</a:t>
            </a:r>
            <a:endParaRPr lang="en-GB" dirty="0"/>
          </a:p>
        </p:txBody>
      </p:sp>
    </p:spTree>
    <p:extLst>
      <p:ext uri="{BB962C8B-B14F-4D97-AF65-F5344CB8AC3E}">
        <p14:creationId xmlns:p14="http://schemas.microsoft.com/office/powerpoint/2010/main" val="791205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42ADE-0393-4295-A751-DC3FDA7B14E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2C6253E-FF12-43AE-8461-42A8EFBAB21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DD930C9-46E5-4BF6-B6C5-04E183AB3650}"/>
              </a:ext>
            </a:extLst>
          </p:cNvPr>
          <p:cNvSpPr>
            <a:spLocks noGrp="1"/>
          </p:cNvSpPr>
          <p:nvPr>
            <p:ph type="dt" sz="half" idx="10"/>
          </p:nvPr>
        </p:nvSpPr>
        <p:spPr/>
        <p:txBody>
          <a:bodyPr/>
          <a:lstStyle/>
          <a:p>
            <a:fld id="{2F396573-2F3F-44F9-A9CE-D5A8F81C9D23}" type="datetimeFigureOut">
              <a:rPr lang="en-GB" smtClean="0"/>
              <a:t>17/10/2024</a:t>
            </a:fld>
            <a:endParaRPr lang="en-GB"/>
          </a:p>
        </p:txBody>
      </p:sp>
      <p:sp>
        <p:nvSpPr>
          <p:cNvPr id="5" name="Footer Placeholder 4">
            <a:extLst>
              <a:ext uri="{FF2B5EF4-FFF2-40B4-BE49-F238E27FC236}">
                <a16:creationId xmlns:a16="http://schemas.microsoft.com/office/drawing/2014/main" id="{64FE9631-61A2-4E4B-B4BA-A9E4F54E23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F49318C-D90D-4BB2-BD6B-2897C4D83FA1}"/>
              </a:ext>
            </a:extLst>
          </p:cNvPr>
          <p:cNvSpPr>
            <a:spLocks noGrp="1"/>
          </p:cNvSpPr>
          <p:nvPr>
            <p:ph type="sldNum" sz="quarter" idx="12"/>
          </p:nvPr>
        </p:nvSpPr>
        <p:spPr/>
        <p:txBody>
          <a:bodyPr/>
          <a:lstStyle/>
          <a:p>
            <a:fld id="{96C0EC04-4107-4207-B2DE-9123F9C237A2}" type="slidenum">
              <a:rPr lang="en-GB" smtClean="0"/>
              <a:t>‹#›</a:t>
            </a:fld>
            <a:endParaRPr lang="en-GB"/>
          </a:p>
        </p:txBody>
      </p:sp>
    </p:spTree>
    <p:extLst>
      <p:ext uri="{BB962C8B-B14F-4D97-AF65-F5344CB8AC3E}">
        <p14:creationId xmlns:p14="http://schemas.microsoft.com/office/powerpoint/2010/main" val="4300908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78935A-3B86-45B5-ACBA-F943DD76C062}"/>
              </a:ext>
            </a:extLst>
          </p:cNvPr>
          <p:cNvSpPr/>
          <p:nvPr userDrawn="1"/>
        </p:nvSpPr>
        <p:spPr>
          <a:xfrm>
            <a:off x="3118721" y="1963385"/>
            <a:ext cx="1931458" cy="3839948"/>
          </a:xfrm>
          <a:prstGeom prst="rect">
            <a:avLst/>
          </a:prstGeom>
          <a:solidFill>
            <a:srgbClr val="0030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endParaRPr lang="en-GB" sz="1600" dirty="0">
              <a:latin typeface="Arial" panose="020B0604020202020204" pitchFamily="34" charset="0"/>
              <a:cs typeface="Arial" panose="020B0604020202020204" pitchFamily="34" charset="0"/>
            </a:endParaRPr>
          </a:p>
        </p:txBody>
      </p:sp>
      <p:sp>
        <p:nvSpPr>
          <p:cNvPr id="16" name="Picture Placeholder 15">
            <a:extLst>
              <a:ext uri="{FF2B5EF4-FFF2-40B4-BE49-F238E27FC236}">
                <a16:creationId xmlns:a16="http://schemas.microsoft.com/office/drawing/2014/main" id="{2CC561F8-D22E-4750-8FB0-5BB7C6FC5384}"/>
              </a:ext>
            </a:extLst>
          </p:cNvPr>
          <p:cNvSpPr>
            <a:spLocks noGrp="1"/>
          </p:cNvSpPr>
          <p:nvPr>
            <p:ph type="pic" sz="quarter" idx="11"/>
          </p:nvPr>
        </p:nvSpPr>
        <p:spPr>
          <a:xfrm>
            <a:off x="3289113" y="2187227"/>
            <a:ext cx="1590675" cy="2136775"/>
          </a:xfrm>
          <a:prstGeom prst="rect">
            <a:avLst/>
          </a:prstGeom>
        </p:spPr>
        <p:txBody>
          <a:bodyPr/>
          <a:lstStyle/>
          <a:p>
            <a:endParaRPr lang="en-GB"/>
          </a:p>
        </p:txBody>
      </p:sp>
      <p:sp>
        <p:nvSpPr>
          <p:cNvPr id="22" name="Text Placeholder 21">
            <a:extLst>
              <a:ext uri="{FF2B5EF4-FFF2-40B4-BE49-F238E27FC236}">
                <a16:creationId xmlns:a16="http://schemas.microsoft.com/office/drawing/2014/main" id="{E4FF5DB9-FE70-4C22-92E7-29C3D3F21FA0}"/>
              </a:ext>
            </a:extLst>
          </p:cNvPr>
          <p:cNvSpPr>
            <a:spLocks noGrp="1"/>
          </p:cNvSpPr>
          <p:nvPr>
            <p:ph type="body" sz="quarter" idx="12"/>
          </p:nvPr>
        </p:nvSpPr>
        <p:spPr>
          <a:xfrm>
            <a:off x="3110124" y="4630875"/>
            <a:ext cx="1931458" cy="477837"/>
          </a:xfrm>
          <a:prstGeom prst="rect">
            <a:avLst/>
          </a:prstGeom>
        </p:spPr>
        <p:txBody>
          <a:bodyPr/>
          <a:lstStyle>
            <a:lvl1pPr marL="0" indent="0" algn="ctr">
              <a:lnSpc>
                <a:spcPct val="100000"/>
              </a:lnSpc>
              <a:spcBef>
                <a:spcPts val="0"/>
              </a:spcBef>
              <a:buNone/>
              <a:defRPr sz="1800">
                <a:solidFill>
                  <a:schemeClr val="bg1"/>
                </a:solidFill>
              </a:defRPr>
            </a:lvl1pPr>
            <a:lvl2pPr>
              <a:buNone/>
              <a:defRPr sz="1600"/>
            </a:lvl2pPr>
            <a:lvl3pPr>
              <a:buNone/>
              <a:defRPr sz="1400"/>
            </a:lvl3pPr>
            <a:lvl4pPr>
              <a:buNone/>
              <a:defRPr sz="1200"/>
            </a:lvl4pPr>
            <a:lvl5pPr>
              <a:buNone/>
              <a:defRPr sz="1200"/>
            </a:lvl5pPr>
          </a:lstStyle>
          <a:p>
            <a:pPr lvl="0"/>
            <a:r>
              <a:rPr lang="en-US" dirty="0"/>
              <a:t>Click to edit Master text styles</a:t>
            </a:r>
          </a:p>
        </p:txBody>
      </p:sp>
      <p:sp>
        <p:nvSpPr>
          <p:cNvPr id="23" name="Text Placeholder 21">
            <a:extLst>
              <a:ext uri="{FF2B5EF4-FFF2-40B4-BE49-F238E27FC236}">
                <a16:creationId xmlns:a16="http://schemas.microsoft.com/office/drawing/2014/main" id="{DF0C9711-72BC-4136-8D13-98015D4D9FDB}"/>
              </a:ext>
            </a:extLst>
          </p:cNvPr>
          <p:cNvSpPr>
            <a:spLocks noGrp="1"/>
          </p:cNvSpPr>
          <p:nvPr>
            <p:ph type="body" sz="quarter" idx="13"/>
          </p:nvPr>
        </p:nvSpPr>
        <p:spPr>
          <a:xfrm>
            <a:off x="3110123" y="5135933"/>
            <a:ext cx="1931458" cy="477837"/>
          </a:xfrm>
          <a:prstGeom prst="rect">
            <a:avLst/>
          </a:prstGeom>
        </p:spPr>
        <p:txBody>
          <a:bodyPr/>
          <a:lstStyle>
            <a:lvl1pPr marL="0" indent="0" algn="ctr">
              <a:buNone/>
              <a:defRPr lang="en-US" sz="1600" kern="1200" dirty="0">
                <a:solidFill>
                  <a:schemeClr val="bg1"/>
                </a:solidFill>
                <a:latin typeface="+mn-lt"/>
                <a:ea typeface="+mn-ea"/>
                <a:cs typeface="+mn-cs"/>
              </a:defRPr>
            </a:lvl1pPr>
            <a:lvl2pPr>
              <a:buNone/>
              <a:defRPr sz="1600"/>
            </a:lvl2pPr>
            <a:lvl3pPr>
              <a:buNone/>
              <a:defRPr sz="1400"/>
            </a:lvl3pPr>
            <a:lvl4pPr>
              <a:buNone/>
              <a:defRPr sz="1200"/>
            </a:lvl4pPr>
            <a:lvl5pPr>
              <a:buNone/>
              <a:defRPr sz="1200"/>
            </a:lvl5pPr>
          </a:lstStyle>
          <a:p>
            <a:pPr marL="0" lvl="0" indent="0" algn="ctr" defTabSz="914400" rtl="0" eaLnBrk="1" latinLnBrk="0" hangingPunct="1">
              <a:lnSpc>
                <a:spcPct val="90000"/>
              </a:lnSpc>
              <a:spcBef>
                <a:spcPts val="1000"/>
              </a:spcBef>
              <a:buFont typeface="Arial" panose="020B0604020202020204" pitchFamily="34" charset="0"/>
              <a:buNone/>
            </a:pPr>
            <a:r>
              <a:rPr lang="en-US" dirty="0"/>
              <a:t>Click to edit Master text styles</a:t>
            </a:r>
          </a:p>
        </p:txBody>
      </p:sp>
      <p:sp>
        <p:nvSpPr>
          <p:cNvPr id="24" name="Rectangle 23">
            <a:extLst>
              <a:ext uri="{FF2B5EF4-FFF2-40B4-BE49-F238E27FC236}">
                <a16:creationId xmlns:a16="http://schemas.microsoft.com/office/drawing/2014/main" id="{451A5C79-3488-4C53-91E8-A3B3C8ACF73D}"/>
              </a:ext>
            </a:extLst>
          </p:cNvPr>
          <p:cNvSpPr/>
          <p:nvPr userDrawn="1"/>
        </p:nvSpPr>
        <p:spPr>
          <a:xfrm>
            <a:off x="5129739" y="1964004"/>
            <a:ext cx="1931458" cy="3839948"/>
          </a:xfrm>
          <a:prstGeom prst="rect">
            <a:avLst/>
          </a:prstGeom>
          <a:solidFill>
            <a:srgbClr val="0030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endParaRPr lang="en-GB" sz="1600" dirty="0">
              <a:latin typeface="Arial" panose="020B0604020202020204" pitchFamily="34" charset="0"/>
              <a:cs typeface="Arial" panose="020B0604020202020204" pitchFamily="34" charset="0"/>
            </a:endParaRPr>
          </a:p>
        </p:txBody>
      </p:sp>
      <p:sp>
        <p:nvSpPr>
          <p:cNvPr id="25" name="Picture Placeholder 15">
            <a:extLst>
              <a:ext uri="{FF2B5EF4-FFF2-40B4-BE49-F238E27FC236}">
                <a16:creationId xmlns:a16="http://schemas.microsoft.com/office/drawing/2014/main" id="{EE92976E-EB69-4C4A-AA3A-6E7A3DB708D1}"/>
              </a:ext>
            </a:extLst>
          </p:cNvPr>
          <p:cNvSpPr>
            <a:spLocks noGrp="1"/>
          </p:cNvSpPr>
          <p:nvPr>
            <p:ph type="pic" sz="quarter" idx="14"/>
          </p:nvPr>
        </p:nvSpPr>
        <p:spPr>
          <a:xfrm>
            <a:off x="5300131" y="2187846"/>
            <a:ext cx="1590675" cy="2136775"/>
          </a:xfrm>
          <a:prstGeom prst="rect">
            <a:avLst/>
          </a:prstGeom>
        </p:spPr>
        <p:txBody>
          <a:bodyPr/>
          <a:lstStyle/>
          <a:p>
            <a:endParaRPr lang="en-GB"/>
          </a:p>
        </p:txBody>
      </p:sp>
      <p:sp>
        <p:nvSpPr>
          <p:cNvPr id="26" name="Text Placeholder 21">
            <a:extLst>
              <a:ext uri="{FF2B5EF4-FFF2-40B4-BE49-F238E27FC236}">
                <a16:creationId xmlns:a16="http://schemas.microsoft.com/office/drawing/2014/main" id="{E006F384-D646-40BD-AC14-0A52105399DE}"/>
              </a:ext>
            </a:extLst>
          </p:cNvPr>
          <p:cNvSpPr>
            <a:spLocks noGrp="1"/>
          </p:cNvSpPr>
          <p:nvPr>
            <p:ph type="body" sz="quarter" idx="15"/>
          </p:nvPr>
        </p:nvSpPr>
        <p:spPr>
          <a:xfrm>
            <a:off x="5121142" y="4631494"/>
            <a:ext cx="1931458" cy="477837"/>
          </a:xfrm>
          <a:prstGeom prst="rect">
            <a:avLst/>
          </a:prstGeom>
        </p:spPr>
        <p:txBody>
          <a:bodyPr/>
          <a:lstStyle>
            <a:lvl1pPr marL="0" indent="0" algn="ctr">
              <a:buNone/>
              <a:defRPr lang="en-US" sz="1800" kern="1200" dirty="0">
                <a:solidFill>
                  <a:schemeClr val="bg1"/>
                </a:solidFill>
                <a:latin typeface="+mn-lt"/>
                <a:ea typeface="+mn-ea"/>
                <a:cs typeface="+mn-cs"/>
              </a:defRPr>
            </a:lvl1pPr>
            <a:lvl2pPr>
              <a:buNone/>
              <a:defRPr sz="1600"/>
            </a:lvl2pPr>
            <a:lvl3pPr>
              <a:buNone/>
              <a:defRPr sz="1400"/>
            </a:lvl3pPr>
            <a:lvl4pPr>
              <a:buNone/>
              <a:defRPr sz="1200"/>
            </a:lvl4pPr>
            <a:lvl5pPr>
              <a:buNone/>
              <a:defRPr sz="1200"/>
            </a:lvl5pPr>
          </a:lstStyle>
          <a:p>
            <a:pPr lvl="0"/>
            <a:r>
              <a:rPr lang="en-US" dirty="0"/>
              <a:t>Click to edit Master text styles</a:t>
            </a:r>
          </a:p>
        </p:txBody>
      </p:sp>
      <p:sp>
        <p:nvSpPr>
          <p:cNvPr id="27" name="Text Placeholder 21">
            <a:extLst>
              <a:ext uri="{FF2B5EF4-FFF2-40B4-BE49-F238E27FC236}">
                <a16:creationId xmlns:a16="http://schemas.microsoft.com/office/drawing/2014/main" id="{7CD9FAB1-DAF4-494F-9E18-CCB5B0F73869}"/>
              </a:ext>
            </a:extLst>
          </p:cNvPr>
          <p:cNvSpPr>
            <a:spLocks noGrp="1"/>
          </p:cNvSpPr>
          <p:nvPr>
            <p:ph type="body" sz="quarter" idx="16"/>
          </p:nvPr>
        </p:nvSpPr>
        <p:spPr>
          <a:xfrm>
            <a:off x="5121141" y="5136553"/>
            <a:ext cx="1931458" cy="477837"/>
          </a:xfrm>
          <a:prstGeom prst="rect">
            <a:avLst/>
          </a:prstGeom>
        </p:spPr>
        <p:txBody>
          <a:bodyPr/>
          <a:lstStyle>
            <a:lvl1pPr marL="0" indent="0" algn="ctr">
              <a:buNone/>
              <a:defRPr lang="en-US" sz="1600" kern="1200" dirty="0">
                <a:solidFill>
                  <a:schemeClr val="bg1"/>
                </a:solidFill>
                <a:latin typeface="+mn-lt"/>
                <a:ea typeface="+mn-ea"/>
                <a:cs typeface="+mn-cs"/>
              </a:defRPr>
            </a:lvl1pPr>
            <a:lvl2pPr>
              <a:buNone/>
              <a:defRPr sz="1600"/>
            </a:lvl2pPr>
            <a:lvl3pPr>
              <a:buNone/>
              <a:defRPr sz="1400"/>
            </a:lvl3pPr>
            <a:lvl4pPr>
              <a:buNone/>
              <a:defRPr sz="1200"/>
            </a:lvl4pPr>
            <a:lvl5pPr>
              <a:buNone/>
              <a:defRPr sz="1200"/>
            </a:lvl5pPr>
          </a:lstStyle>
          <a:p>
            <a:pPr lvl="0"/>
            <a:r>
              <a:rPr lang="en-US" dirty="0"/>
              <a:t>Click to edit Master text styles</a:t>
            </a:r>
          </a:p>
        </p:txBody>
      </p:sp>
      <p:sp>
        <p:nvSpPr>
          <p:cNvPr id="28" name="Rectangle 27">
            <a:extLst>
              <a:ext uri="{FF2B5EF4-FFF2-40B4-BE49-F238E27FC236}">
                <a16:creationId xmlns:a16="http://schemas.microsoft.com/office/drawing/2014/main" id="{E892A866-D419-44D2-8808-FE73DF02199A}"/>
              </a:ext>
            </a:extLst>
          </p:cNvPr>
          <p:cNvSpPr/>
          <p:nvPr userDrawn="1"/>
        </p:nvSpPr>
        <p:spPr>
          <a:xfrm>
            <a:off x="7143656" y="1962766"/>
            <a:ext cx="1931458" cy="3839948"/>
          </a:xfrm>
          <a:prstGeom prst="rect">
            <a:avLst/>
          </a:prstGeom>
          <a:solidFill>
            <a:srgbClr val="0030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endParaRPr lang="en-GB" sz="1600" dirty="0">
              <a:latin typeface="Arial" panose="020B0604020202020204" pitchFamily="34" charset="0"/>
              <a:cs typeface="Arial" panose="020B0604020202020204" pitchFamily="34" charset="0"/>
            </a:endParaRPr>
          </a:p>
        </p:txBody>
      </p:sp>
      <p:sp>
        <p:nvSpPr>
          <p:cNvPr id="29" name="Picture Placeholder 15">
            <a:extLst>
              <a:ext uri="{FF2B5EF4-FFF2-40B4-BE49-F238E27FC236}">
                <a16:creationId xmlns:a16="http://schemas.microsoft.com/office/drawing/2014/main" id="{B368A055-CDB7-4FC9-B617-E4984C7E537D}"/>
              </a:ext>
            </a:extLst>
          </p:cNvPr>
          <p:cNvSpPr>
            <a:spLocks noGrp="1"/>
          </p:cNvSpPr>
          <p:nvPr>
            <p:ph type="pic" sz="quarter" idx="17"/>
          </p:nvPr>
        </p:nvSpPr>
        <p:spPr>
          <a:xfrm>
            <a:off x="7314048" y="2186608"/>
            <a:ext cx="1590675" cy="2136775"/>
          </a:xfrm>
          <a:prstGeom prst="rect">
            <a:avLst/>
          </a:prstGeom>
        </p:spPr>
        <p:txBody>
          <a:bodyPr/>
          <a:lstStyle/>
          <a:p>
            <a:endParaRPr lang="en-GB"/>
          </a:p>
        </p:txBody>
      </p:sp>
      <p:sp>
        <p:nvSpPr>
          <p:cNvPr id="30" name="Text Placeholder 21">
            <a:extLst>
              <a:ext uri="{FF2B5EF4-FFF2-40B4-BE49-F238E27FC236}">
                <a16:creationId xmlns:a16="http://schemas.microsoft.com/office/drawing/2014/main" id="{F54CF41A-009B-4B8A-9BBC-5A23191DA6CC}"/>
              </a:ext>
            </a:extLst>
          </p:cNvPr>
          <p:cNvSpPr>
            <a:spLocks noGrp="1"/>
          </p:cNvSpPr>
          <p:nvPr>
            <p:ph type="body" sz="quarter" idx="18"/>
          </p:nvPr>
        </p:nvSpPr>
        <p:spPr>
          <a:xfrm>
            <a:off x="7135059" y="4630256"/>
            <a:ext cx="1931458" cy="477837"/>
          </a:xfrm>
          <a:prstGeom prst="rect">
            <a:avLst/>
          </a:prstGeom>
        </p:spPr>
        <p:txBody>
          <a:bodyPr/>
          <a:lstStyle>
            <a:lvl1pPr marL="0" indent="0" algn="ctr">
              <a:buNone/>
              <a:defRPr lang="en-US" sz="1800" kern="1200" dirty="0">
                <a:solidFill>
                  <a:schemeClr val="bg1"/>
                </a:solidFill>
                <a:latin typeface="+mn-lt"/>
                <a:ea typeface="+mn-ea"/>
                <a:cs typeface="+mn-cs"/>
              </a:defRPr>
            </a:lvl1pPr>
            <a:lvl2pPr>
              <a:buNone/>
              <a:defRPr sz="1600"/>
            </a:lvl2pPr>
            <a:lvl3pPr>
              <a:buNone/>
              <a:defRPr sz="1400"/>
            </a:lvl3pPr>
            <a:lvl4pPr>
              <a:buNone/>
              <a:defRPr sz="1200"/>
            </a:lvl4pPr>
            <a:lvl5pPr>
              <a:buNone/>
              <a:defRPr sz="1200"/>
            </a:lvl5pPr>
          </a:lstStyle>
          <a:p>
            <a:pPr marL="0" lvl="0" indent="0" algn="ctr" defTabSz="914400" rtl="0" eaLnBrk="1" latinLnBrk="0" hangingPunct="1">
              <a:lnSpc>
                <a:spcPct val="90000"/>
              </a:lnSpc>
              <a:spcBef>
                <a:spcPts val="1000"/>
              </a:spcBef>
              <a:buFont typeface="Arial" panose="020B0604020202020204" pitchFamily="34" charset="0"/>
              <a:buNone/>
            </a:pPr>
            <a:r>
              <a:rPr lang="en-US" dirty="0"/>
              <a:t>Click to edit Master text styles</a:t>
            </a:r>
          </a:p>
        </p:txBody>
      </p:sp>
      <p:sp>
        <p:nvSpPr>
          <p:cNvPr id="31" name="Text Placeholder 21">
            <a:extLst>
              <a:ext uri="{FF2B5EF4-FFF2-40B4-BE49-F238E27FC236}">
                <a16:creationId xmlns:a16="http://schemas.microsoft.com/office/drawing/2014/main" id="{907D7045-10EB-4656-9890-8EE69508CE6F}"/>
              </a:ext>
            </a:extLst>
          </p:cNvPr>
          <p:cNvSpPr>
            <a:spLocks noGrp="1"/>
          </p:cNvSpPr>
          <p:nvPr>
            <p:ph type="body" sz="quarter" idx="19"/>
          </p:nvPr>
        </p:nvSpPr>
        <p:spPr>
          <a:xfrm>
            <a:off x="7135058" y="5135315"/>
            <a:ext cx="1931458" cy="477837"/>
          </a:xfrm>
          <a:prstGeom prst="rect">
            <a:avLst/>
          </a:prstGeom>
        </p:spPr>
        <p:txBody>
          <a:bodyPr/>
          <a:lstStyle>
            <a:lvl1pPr marL="0" indent="0" algn="ctr">
              <a:buNone/>
              <a:defRPr lang="en-US" sz="1600" kern="1200" dirty="0">
                <a:solidFill>
                  <a:schemeClr val="bg1"/>
                </a:solidFill>
                <a:latin typeface="+mn-lt"/>
                <a:ea typeface="+mn-ea"/>
                <a:cs typeface="+mn-cs"/>
              </a:defRPr>
            </a:lvl1pPr>
            <a:lvl2pPr>
              <a:buNone/>
              <a:defRPr sz="1600"/>
            </a:lvl2pPr>
            <a:lvl3pPr>
              <a:buNone/>
              <a:defRPr sz="1400"/>
            </a:lvl3pPr>
            <a:lvl4pPr>
              <a:buNone/>
              <a:defRPr sz="1200"/>
            </a:lvl4pPr>
            <a:lvl5pPr>
              <a:buNone/>
              <a:defRPr sz="1200"/>
            </a:lvl5pPr>
          </a:lstStyle>
          <a:p>
            <a:pPr marL="0" lvl="0" indent="0" algn="ctr" defTabSz="914400" rtl="0" eaLnBrk="1" latinLnBrk="0" hangingPunct="1">
              <a:lnSpc>
                <a:spcPct val="90000"/>
              </a:lnSpc>
              <a:spcBef>
                <a:spcPts val="1000"/>
              </a:spcBef>
              <a:buFont typeface="Arial" panose="020B0604020202020204" pitchFamily="34" charset="0"/>
              <a:buNone/>
            </a:pPr>
            <a:r>
              <a:rPr lang="en-US" dirty="0"/>
              <a:t>Click to edit Master text styles</a:t>
            </a:r>
          </a:p>
        </p:txBody>
      </p:sp>
      <p:sp>
        <p:nvSpPr>
          <p:cNvPr id="36" name="Title 1">
            <a:extLst>
              <a:ext uri="{FF2B5EF4-FFF2-40B4-BE49-F238E27FC236}">
                <a16:creationId xmlns:a16="http://schemas.microsoft.com/office/drawing/2014/main" id="{577DF0E0-6500-4BEB-99AE-F5E6700A3543}"/>
              </a:ext>
            </a:extLst>
          </p:cNvPr>
          <p:cNvSpPr>
            <a:spLocks noGrp="1"/>
          </p:cNvSpPr>
          <p:nvPr>
            <p:ph type="title"/>
          </p:nvPr>
        </p:nvSpPr>
        <p:spPr>
          <a:xfrm>
            <a:off x="304800" y="365125"/>
            <a:ext cx="10515600" cy="688975"/>
          </a:xfrm>
          <a:prstGeom prst="rect">
            <a:avLst/>
          </a:prstGeom>
        </p:spPr>
        <p:txBody>
          <a:bodyPr/>
          <a:lstStyle>
            <a:lvl1pPr>
              <a:defRPr>
                <a:latin typeface="Arial Black" panose="020B0A04020102020204" pitchFamily="34" charset="0"/>
              </a:defRPr>
            </a:lvl1pPr>
          </a:lstStyle>
          <a:p>
            <a:r>
              <a:rPr lang="en-US" dirty="0"/>
              <a:t>Click to edit Master title style</a:t>
            </a:r>
            <a:endParaRPr lang="en-GB" dirty="0"/>
          </a:p>
        </p:txBody>
      </p:sp>
      <p:sp>
        <p:nvSpPr>
          <p:cNvPr id="37" name="Text Placeholder 5">
            <a:extLst>
              <a:ext uri="{FF2B5EF4-FFF2-40B4-BE49-F238E27FC236}">
                <a16:creationId xmlns:a16="http://schemas.microsoft.com/office/drawing/2014/main" id="{8BA6C4A4-9313-4D4B-8574-E2E04E89A1BA}"/>
              </a:ext>
            </a:extLst>
          </p:cNvPr>
          <p:cNvSpPr>
            <a:spLocks noGrp="1"/>
          </p:cNvSpPr>
          <p:nvPr>
            <p:ph type="body" sz="quarter" idx="10"/>
          </p:nvPr>
        </p:nvSpPr>
        <p:spPr>
          <a:xfrm>
            <a:off x="304800" y="954000"/>
            <a:ext cx="10515600" cy="419100"/>
          </a:xfrm>
          <a:prstGeom prst="rect">
            <a:avLst/>
          </a:prstGeom>
        </p:spPr>
        <p:txBody>
          <a:bodyPr/>
          <a:lstStyle>
            <a:lvl1pPr>
              <a:buNone/>
              <a:defRPr>
                <a:solidFill>
                  <a:schemeClr val="accent1"/>
                </a:solidFill>
              </a:defRPr>
            </a:lvl1pPr>
            <a:lvl2pPr>
              <a:buNone/>
              <a:defRPr/>
            </a:lvl2pPr>
          </a:lstStyle>
          <a:p>
            <a:pPr lvl="0"/>
            <a:r>
              <a:rPr lang="en-US" dirty="0"/>
              <a:t>Click to edit Master text styles</a:t>
            </a:r>
          </a:p>
        </p:txBody>
      </p:sp>
    </p:spTree>
    <p:extLst>
      <p:ext uri="{BB962C8B-B14F-4D97-AF65-F5344CB8AC3E}">
        <p14:creationId xmlns:p14="http://schemas.microsoft.com/office/powerpoint/2010/main" val="29143146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78935A-3B86-45B5-ACBA-F943DD76C062}"/>
              </a:ext>
            </a:extLst>
          </p:cNvPr>
          <p:cNvSpPr/>
          <p:nvPr userDrawn="1"/>
        </p:nvSpPr>
        <p:spPr>
          <a:xfrm>
            <a:off x="2124805" y="1963385"/>
            <a:ext cx="1931458" cy="3839948"/>
          </a:xfrm>
          <a:prstGeom prst="rect">
            <a:avLst/>
          </a:prstGeom>
          <a:solidFill>
            <a:srgbClr val="0030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endParaRPr lang="en-GB" sz="1600" dirty="0">
              <a:latin typeface="Arial" panose="020B0604020202020204" pitchFamily="34" charset="0"/>
              <a:cs typeface="Arial" panose="020B0604020202020204" pitchFamily="34" charset="0"/>
            </a:endParaRPr>
          </a:p>
        </p:txBody>
      </p:sp>
      <p:sp>
        <p:nvSpPr>
          <p:cNvPr id="16" name="Picture Placeholder 15">
            <a:extLst>
              <a:ext uri="{FF2B5EF4-FFF2-40B4-BE49-F238E27FC236}">
                <a16:creationId xmlns:a16="http://schemas.microsoft.com/office/drawing/2014/main" id="{2CC561F8-D22E-4750-8FB0-5BB7C6FC5384}"/>
              </a:ext>
            </a:extLst>
          </p:cNvPr>
          <p:cNvSpPr>
            <a:spLocks noGrp="1"/>
          </p:cNvSpPr>
          <p:nvPr>
            <p:ph type="pic" sz="quarter" idx="11"/>
          </p:nvPr>
        </p:nvSpPr>
        <p:spPr>
          <a:xfrm>
            <a:off x="2295197" y="2187227"/>
            <a:ext cx="1590675" cy="2136775"/>
          </a:xfrm>
          <a:prstGeom prst="rect">
            <a:avLst/>
          </a:prstGeom>
        </p:spPr>
        <p:txBody>
          <a:bodyPr/>
          <a:lstStyle/>
          <a:p>
            <a:endParaRPr lang="en-GB"/>
          </a:p>
        </p:txBody>
      </p:sp>
      <p:sp>
        <p:nvSpPr>
          <p:cNvPr id="22" name="Text Placeholder 21">
            <a:extLst>
              <a:ext uri="{FF2B5EF4-FFF2-40B4-BE49-F238E27FC236}">
                <a16:creationId xmlns:a16="http://schemas.microsoft.com/office/drawing/2014/main" id="{E4FF5DB9-FE70-4C22-92E7-29C3D3F21FA0}"/>
              </a:ext>
            </a:extLst>
          </p:cNvPr>
          <p:cNvSpPr>
            <a:spLocks noGrp="1"/>
          </p:cNvSpPr>
          <p:nvPr>
            <p:ph type="body" sz="quarter" idx="12"/>
          </p:nvPr>
        </p:nvSpPr>
        <p:spPr>
          <a:xfrm>
            <a:off x="2116208" y="4630875"/>
            <a:ext cx="1931458" cy="477837"/>
          </a:xfrm>
          <a:prstGeom prst="rect">
            <a:avLst/>
          </a:prstGeom>
        </p:spPr>
        <p:txBody>
          <a:bodyPr/>
          <a:lstStyle>
            <a:lvl1pPr marL="0" indent="0" algn="ctr">
              <a:lnSpc>
                <a:spcPct val="100000"/>
              </a:lnSpc>
              <a:spcBef>
                <a:spcPts val="0"/>
              </a:spcBef>
              <a:buNone/>
              <a:defRPr sz="1800">
                <a:solidFill>
                  <a:schemeClr val="bg1"/>
                </a:solidFill>
              </a:defRPr>
            </a:lvl1pPr>
            <a:lvl2pPr>
              <a:buNone/>
              <a:defRPr sz="1600"/>
            </a:lvl2pPr>
            <a:lvl3pPr>
              <a:buNone/>
              <a:defRPr sz="1400"/>
            </a:lvl3pPr>
            <a:lvl4pPr>
              <a:buNone/>
              <a:defRPr sz="1200"/>
            </a:lvl4pPr>
            <a:lvl5pPr>
              <a:buNone/>
              <a:defRPr sz="1200"/>
            </a:lvl5pPr>
          </a:lstStyle>
          <a:p>
            <a:pPr lvl="0"/>
            <a:r>
              <a:rPr lang="en-US" dirty="0"/>
              <a:t>Click to edit Master text styles</a:t>
            </a:r>
          </a:p>
        </p:txBody>
      </p:sp>
      <p:sp>
        <p:nvSpPr>
          <p:cNvPr id="23" name="Text Placeholder 21">
            <a:extLst>
              <a:ext uri="{FF2B5EF4-FFF2-40B4-BE49-F238E27FC236}">
                <a16:creationId xmlns:a16="http://schemas.microsoft.com/office/drawing/2014/main" id="{DF0C9711-72BC-4136-8D13-98015D4D9FDB}"/>
              </a:ext>
            </a:extLst>
          </p:cNvPr>
          <p:cNvSpPr>
            <a:spLocks noGrp="1"/>
          </p:cNvSpPr>
          <p:nvPr>
            <p:ph type="body" sz="quarter" idx="13"/>
          </p:nvPr>
        </p:nvSpPr>
        <p:spPr>
          <a:xfrm>
            <a:off x="2116207" y="5135933"/>
            <a:ext cx="1931458" cy="477837"/>
          </a:xfrm>
          <a:prstGeom prst="rect">
            <a:avLst/>
          </a:prstGeom>
        </p:spPr>
        <p:txBody>
          <a:bodyPr/>
          <a:lstStyle>
            <a:lvl1pPr marL="0" indent="0" algn="ctr">
              <a:buNone/>
              <a:defRPr lang="en-US" sz="1600" kern="1200" dirty="0">
                <a:solidFill>
                  <a:schemeClr val="bg1"/>
                </a:solidFill>
                <a:latin typeface="+mn-lt"/>
                <a:ea typeface="+mn-ea"/>
                <a:cs typeface="+mn-cs"/>
              </a:defRPr>
            </a:lvl1pPr>
            <a:lvl2pPr>
              <a:buNone/>
              <a:defRPr sz="1600"/>
            </a:lvl2pPr>
            <a:lvl3pPr>
              <a:buNone/>
              <a:defRPr sz="1400"/>
            </a:lvl3pPr>
            <a:lvl4pPr>
              <a:buNone/>
              <a:defRPr sz="1200"/>
            </a:lvl4pPr>
            <a:lvl5pPr>
              <a:buNone/>
              <a:defRPr sz="1200"/>
            </a:lvl5pPr>
          </a:lstStyle>
          <a:p>
            <a:pPr marL="0" lvl="0" indent="0" algn="ctr" defTabSz="914400" rtl="0" eaLnBrk="1" latinLnBrk="0" hangingPunct="1">
              <a:lnSpc>
                <a:spcPct val="90000"/>
              </a:lnSpc>
              <a:spcBef>
                <a:spcPts val="1000"/>
              </a:spcBef>
              <a:buFont typeface="Arial" panose="020B0604020202020204" pitchFamily="34" charset="0"/>
              <a:buNone/>
            </a:pPr>
            <a:r>
              <a:rPr lang="en-US" dirty="0"/>
              <a:t>Click to edit Master text styles</a:t>
            </a:r>
          </a:p>
        </p:txBody>
      </p:sp>
      <p:sp>
        <p:nvSpPr>
          <p:cNvPr id="24" name="Rectangle 23">
            <a:extLst>
              <a:ext uri="{FF2B5EF4-FFF2-40B4-BE49-F238E27FC236}">
                <a16:creationId xmlns:a16="http://schemas.microsoft.com/office/drawing/2014/main" id="{451A5C79-3488-4C53-91E8-A3B3C8ACF73D}"/>
              </a:ext>
            </a:extLst>
          </p:cNvPr>
          <p:cNvSpPr/>
          <p:nvPr userDrawn="1"/>
        </p:nvSpPr>
        <p:spPr>
          <a:xfrm>
            <a:off x="4135823" y="1964004"/>
            <a:ext cx="1931458" cy="3839948"/>
          </a:xfrm>
          <a:prstGeom prst="rect">
            <a:avLst/>
          </a:prstGeom>
          <a:solidFill>
            <a:srgbClr val="0030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endParaRPr lang="en-GB" sz="1600" dirty="0">
              <a:latin typeface="Arial" panose="020B0604020202020204" pitchFamily="34" charset="0"/>
              <a:cs typeface="Arial" panose="020B0604020202020204" pitchFamily="34" charset="0"/>
            </a:endParaRPr>
          </a:p>
        </p:txBody>
      </p:sp>
      <p:sp>
        <p:nvSpPr>
          <p:cNvPr id="25" name="Picture Placeholder 15">
            <a:extLst>
              <a:ext uri="{FF2B5EF4-FFF2-40B4-BE49-F238E27FC236}">
                <a16:creationId xmlns:a16="http://schemas.microsoft.com/office/drawing/2014/main" id="{EE92976E-EB69-4C4A-AA3A-6E7A3DB708D1}"/>
              </a:ext>
            </a:extLst>
          </p:cNvPr>
          <p:cNvSpPr>
            <a:spLocks noGrp="1"/>
          </p:cNvSpPr>
          <p:nvPr>
            <p:ph type="pic" sz="quarter" idx="14"/>
          </p:nvPr>
        </p:nvSpPr>
        <p:spPr>
          <a:xfrm>
            <a:off x="4306215" y="2187846"/>
            <a:ext cx="1590675" cy="2136775"/>
          </a:xfrm>
          <a:prstGeom prst="rect">
            <a:avLst/>
          </a:prstGeom>
        </p:spPr>
        <p:txBody>
          <a:bodyPr/>
          <a:lstStyle/>
          <a:p>
            <a:endParaRPr lang="en-GB"/>
          </a:p>
        </p:txBody>
      </p:sp>
      <p:sp>
        <p:nvSpPr>
          <p:cNvPr id="26" name="Text Placeholder 21">
            <a:extLst>
              <a:ext uri="{FF2B5EF4-FFF2-40B4-BE49-F238E27FC236}">
                <a16:creationId xmlns:a16="http://schemas.microsoft.com/office/drawing/2014/main" id="{E006F384-D646-40BD-AC14-0A52105399DE}"/>
              </a:ext>
            </a:extLst>
          </p:cNvPr>
          <p:cNvSpPr>
            <a:spLocks noGrp="1"/>
          </p:cNvSpPr>
          <p:nvPr>
            <p:ph type="body" sz="quarter" idx="15"/>
          </p:nvPr>
        </p:nvSpPr>
        <p:spPr>
          <a:xfrm>
            <a:off x="4127226" y="4631494"/>
            <a:ext cx="1931458" cy="477837"/>
          </a:xfrm>
          <a:prstGeom prst="rect">
            <a:avLst/>
          </a:prstGeom>
        </p:spPr>
        <p:txBody>
          <a:bodyPr/>
          <a:lstStyle>
            <a:lvl1pPr marL="0" indent="0" algn="ctr">
              <a:buNone/>
              <a:defRPr lang="en-US" sz="1800" kern="1200" dirty="0">
                <a:solidFill>
                  <a:schemeClr val="bg1"/>
                </a:solidFill>
                <a:latin typeface="+mn-lt"/>
                <a:ea typeface="+mn-ea"/>
                <a:cs typeface="+mn-cs"/>
              </a:defRPr>
            </a:lvl1pPr>
            <a:lvl2pPr>
              <a:buNone/>
              <a:defRPr sz="1600"/>
            </a:lvl2pPr>
            <a:lvl3pPr>
              <a:buNone/>
              <a:defRPr sz="1400"/>
            </a:lvl3pPr>
            <a:lvl4pPr>
              <a:buNone/>
              <a:defRPr sz="1200"/>
            </a:lvl4pPr>
            <a:lvl5pPr>
              <a:buNone/>
              <a:defRPr sz="1200"/>
            </a:lvl5pPr>
          </a:lstStyle>
          <a:p>
            <a:pPr lvl="0"/>
            <a:r>
              <a:rPr lang="en-US" dirty="0"/>
              <a:t>Click to edit Master text styles</a:t>
            </a:r>
          </a:p>
        </p:txBody>
      </p:sp>
      <p:sp>
        <p:nvSpPr>
          <p:cNvPr id="27" name="Text Placeholder 21">
            <a:extLst>
              <a:ext uri="{FF2B5EF4-FFF2-40B4-BE49-F238E27FC236}">
                <a16:creationId xmlns:a16="http://schemas.microsoft.com/office/drawing/2014/main" id="{7CD9FAB1-DAF4-494F-9E18-CCB5B0F73869}"/>
              </a:ext>
            </a:extLst>
          </p:cNvPr>
          <p:cNvSpPr>
            <a:spLocks noGrp="1"/>
          </p:cNvSpPr>
          <p:nvPr>
            <p:ph type="body" sz="quarter" idx="16"/>
          </p:nvPr>
        </p:nvSpPr>
        <p:spPr>
          <a:xfrm>
            <a:off x="4127225" y="5136553"/>
            <a:ext cx="1931458" cy="477837"/>
          </a:xfrm>
          <a:prstGeom prst="rect">
            <a:avLst/>
          </a:prstGeom>
        </p:spPr>
        <p:txBody>
          <a:bodyPr/>
          <a:lstStyle>
            <a:lvl1pPr marL="0" indent="0" algn="ctr">
              <a:buNone/>
              <a:defRPr lang="en-US" sz="1600" kern="1200" dirty="0">
                <a:solidFill>
                  <a:schemeClr val="bg1"/>
                </a:solidFill>
                <a:latin typeface="+mn-lt"/>
                <a:ea typeface="+mn-ea"/>
                <a:cs typeface="+mn-cs"/>
              </a:defRPr>
            </a:lvl1pPr>
            <a:lvl2pPr>
              <a:buNone/>
              <a:defRPr sz="1600"/>
            </a:lvl2pPr>
            <a:lvl3pPr>
              <a:buNone/>
              <a:defRPr sz="1400"/>
            </a:lvl3pPr>
            <a:lvl4pPr>
              <a:buNone/>
              <a:defRPr sz="1200"/>
            </a:lvl4pPr>
            <a:lvl5pPr>
              <a:buNone/>
              <a:defRPr sz="1200"/>
            </a:lvl5pPr>
          </a:lstStyle>
          <a:p>
            <a:pPr lvl="0"/>
            <a:r>
              <a:rPr lang="en-US" dirty="0"/>
              <a:t>Click to edit Master text styles</a:t>
            </a:r>
          </a:p>
        </p:txBody>
      </p:sp>
      <p:sp>
        <p:nvSpPr>
          <p:cNvPr id="28" name="Rectangle 27">
            <a:extLst>
              <a:ext uri="{FF2B5EF4-FFF2-40B4-BE49-F238E27FC236}">
                <a16:creationId xmlns:a16="http://schemas.microsoft.com/office/drawing/2014/main" id="{E892A866-D419-44D2-8808-FE73DF02199A}"/>
              </a:ext>
            </a:extLst>
          </p:cNvPr>
          <p:cNvSpPr/>
          <p:nvPr userDrawn="1"/>
        </p:nvSpPr>
        <p:spPr>
          <a:xfrm>
            <a:off x="6149740" y="1962766"/>
            <a:ext cx="1931458" cy="3839948"/>
          </a:xfrm>
          <a:prstGeom prst="rect">
            <a:avLst/>
          </a:prstGeom>
          <a:solidFill>
            <a:srgbClr val="0030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endParaRPr lang="en-GB" sz="1600" dirty="0">
              <a:latin typeface="Arial" panose="020B0604020202020204" pitchFamily="34" charset="0"/>
              <a:cs typeface="Arial" panose="020B0604020202020204" pitchFamily="34" charset="0"/>
            </a:endParaRPr>
          </a:p>
        </p:txBody>
      </p:sp>
      <p:sp>
        <p:nvSpPr>
          <p:cNvPr id="29" name="Picture Placeholder 15">
            <a:extLst>
              <a:ext uri="{FF2B5EF4-FFF2-40B4-BE49-F238E27FC236}">
                <a16:creationId xmlns:a16="http://schemas.microsoft.com/office/drawing/2014/main" id="{B368A055-CDB7-4FC9-B617-E4984C7E537D}"/>
              </a:ext>
            </a:extLst>
          </p:cNvPr>
          <p:cNvSpPr>
            <a:spLocks noGrp="1"/>
          </p:cNvSpPr>
          <p:nvPr>
            <p:ph type="pic" sz="quarter" idx="17"/>
          </p:nvPr>
        </p:nvSpPr>
        <p:spPr>
          <a:xfrm>
            <a:off x="6320132" y="2186608"/>
            <a:ext cx="1590675" cy="2136775"/>
          </a:xfrm>
          <a:prstGeom prst="rect">
            <a:avLst/>
          </a:prstGeom>
        </p:spPr>
        <p:txBody>
          <a:bodyPr/>
          <a:lstStyle/>
          <a:p>
            <a:endParaRPr lang="en-GB"/>
          </a:p>
        </p:txBody>
      </p:sp>
      <p:sp>
        <p:nvSpPr>
          <p:cNvPr id="30" name="Text Placeholder 21">
            <a:extLst>
              <a:ext uri="{FF2B5EF4-FFF2-40B4-BE49-F238E27FC236}">
                <a16:creationId xmlns:a16="http://schemas.microsoft.com/office/drawing/2014/main" id="{F54CF41A-009B-4B8A-9BBC-5A23191DA6CC}"/>
              </a:ext>
            </a:extLst>
          </p:cNvPr>
          <p:cNvSpPr>
            <a:spLocks noGrp="1"/>
          </p:cNvSpPr>
          <p:nvPr>
            <p:ph type="body" sz="quarter" idx="18"/>
          </p:nvPr>
        </p:nvSpPr>
        <p:spPr>
          <a:xfrm>
            <a:off x="6141143" y="4630256"/>
            <a:ext cx="1931458" cy="477837"/>
          </a:xfrm>
          <a:prstGeom prst="rect">
            <a:avLst/>
          </a:prstGeom>
        </p:spPr>
        <p:txBody>
          <a:bodyPr/>
          <a:lstStyle>
            <a:lvl1pPr marL="0" indent="0" algn="ctr">
              <a:buNone/>
              <a:defRPr lang="en-US" sz="1800" kern="1200" dirty="0">
                <a:solidFill>
                  <a:schemeClr val="bg1"/>
                </a:solidFill>
                <a:latin typeface="+mn-lt"/>
                <a:ea typeface="+mn-ea"/>
                <a:cs typeface="+mn-cs"/>
              </a:defRPr>
            </a:lvl1pPr>
            <a:lvl2pPr>
              <a:buNone/>
              <a:defRPr sz="1600"/>
            </a:lvl2pPr>
            <a:lvl3pPr>
              <a:buNone/>
              <a:defRPr sz="1400"/>
            </a:lvl3pPr>
            <a:lvl4pPr>
              <a:buNone/>
              <a:defRPr sz="1200"/>
            </a:lvl4pPr>
            <a:lvl5pPr>
              <a:buNone/>
              <a:defRPr sz="1200"/>
            </a:lvl5pPr>
          </a:lstStyle>
          <a:p>
            <a:pPr marL="0" lvl="0" indent="0" algn="ctr" defTabSz="914400" rtl="0" eaLnBrk="1" latinLnBrk="0" hangingPunct="1">
              <a:lnSpc>
                <a:spcPct val="90000"/>
              </a:lnSpc>
              <a:spcBef>
                <a:spcPts val="1000"/>
              </a:spcBef>
              <a:buFont typeface="Arial" panose="020B0604020202020204" pitchFamily="34" charset="0"/>
              <a:buNone/>
            </a:pPr>
            <a:r>
              <a:rPr lang="en-US" dirty="0"/>
              <a:t>Click to edit Master text styles</a:t>
            </a:r>
          </a:p>
        </p:txBody>
      </p:sp>
      <p:sp>
        <p:nvSpPr>
          <p:cNvPr id="31" name="Text Placeholder 21">
            <a:extLst>
              <a:ext uri="{FF2B5EF4-FFF2-40B4-BE49-F238E27FC236}">
                <a16:creationId xmlns:a16="http://schemas.microsoft.com/office/drawing/2014/main" id="{907D7045-10EB-4656-9890-8EE69508CE6F}"/>
              </a:ext>
            </a:extLst>
          </p:cNvPr>
          <p:cNvSpPr>
            <a:spLocks noGrp="1"/>
          </p:cNvSpPr>
          <p:nvPr>
            <p:ph type="body" sz="quarter" idx="19"/>
          </p:nvPr>
        </p:nvSpPr>
        <p:spPr>
          <a:xfrm>
            <a:off x="6141142" y="5135315"/>
            <a:ext cx="1931458" cy="477837"/>
          </a:xfrm>
          <a:prstGeom prst="rect">
            <a:avLst/>
          </a:prstGeom>
        </p:spPr>
        <p:txBody>
          <a:bodyPr/>
          <a:lstStyle>
            <a:lvl1pPr marL="0" indent="0" algn="ctr">
              <a:buNone/>
              <a:defRPr lang="en-US" sz="1600" kern="1200" dirty="0">
                <a:solidFill>
                  <a:schemeClr val="bg1"/>
                </a:solidFill>
                <a:latin typeface="+mn-lt"/>
                <a:ea typeface="+mn-ea"/>
                <a:cs typeface="+mn-cs"/>
              </a:defRPr>
            </a:lvl1pPr>
            <a:lvl2pPr>
              <a:buNone/>
              <a:defRPr sz="1600"/>
            </a:lvl2pPr>
            <a:lvl3pPr>
              <a:buNone/>
              <a:defRPr sz="1400"/>
            </a:lvl3pPr>
            <a:lvl4pPr>
              <a:buNone/>
              <a:defRPr sz="1200"/>
            </a:lvl4pPr>
            <a:lvl5pPr>
              <a:buNone/>
              <a:defRPr sz="1200"/>
            </a:lvl5pPr>
          </a:lstStyle>
          <a:p>
            <a:pPr marL="0" lvl="0" indent="0" algn="ctr" defTabSz="914400" rtl="0" eaLnBrk="1" latinLnBrk="0" hangingPunct="1">
              <a:lnSpc>
                <a:spcPct val="90000"/>
              </a:lnSpc>
              <a:spcBef>
                <a:spcPts val="1000"/>
              </a:spcBef>
              <a:buFont typeface="Arial" panose="020B0604020202020204" pitchFamily="34" charset="0"/>
              <a:buNone/>
            </a:pPr>
            <a:r>
              <a:rPr lang="en-US" dirty="0"/>
              <a:t>Click to edit Master text styles</a:t>
            </a:r>
          </a:p>
        </p:txBody>
      </p:sp>
      <p:sp>
        <p:nvSpPr>
          <p:cNvPr id="32" name="Rectangle 31">
            <a:extLst>
              <a:ext uri="{FF2B5EF4-FFF2-40B4-BE49-F238E27FC236}">
                <a16:creationId xmlns:a16="http://schemas.microsoft.com/office/drawing/2014/main" id="{68CA2766-3EEB-412D-B2F0-CF9D14750CA0}"/>
              </a:ext>
            </a:extLst>
          </p:cNvPr>
          <p:cNvSpPr/>
          <p:nvPr userDrawn="1"/>
        </p:nvSpPr>
        <p:spPr>
          <a:xfrm>
            <a:off x="8160758" y="1963385"/>
            <a:ext cx="1931458" cy="3839948"/>
          </a:xfrm>
          <a:prstGeom prst="rect">
            <a:avLst/>
          </a:prstGeom>
          <a:solidFill>
            <a:srgbClr val="0030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endParaRPr lang="en-GB" sz="1600" dirty="0">
              <a:latin typeface="Arial" panose="020B0604020202020204" pitchFamily="34" charset="0"/>
              <a:cs typeface="Arial" panose="020B0604020202020204" pitchFamily="34" charset="0"/>
            </a:endParaRPr>
          </a:p>
        </p:txBody>
      </p:sp>
      <p:sp>
        <p:nvSpPr>
          <p:cNvPr id="33" name="Picture Placeholder 15">
            <a:extLst>
              <a:ext uri="{FF2B5EF4-FFF2-40B4-BE49-F238E27FC236}">
                <a16:creationId xmlns:a16="http://schemas.microsoft.com/office/drawing/2014/main" id="{2A5AF5E5-25F7-4DA8-A9A1-E49CCAA8858C}"/>
              </a:ext>
            </a:extLst>
          </p:cNvPr>
          <p:cNvSpPr>
            <a:spLocks noGrp="1"/>
          </p:cNvSpPr>
          <p:nvPr>
            <p:ph type="pic" sz="quarter" idx="20"/>
          </p:nvPr>
        </p:nvSpPr>
        <p:spPr>
          <a:xfrm>
            <a:off x="8331150" y="2187227"/>
            <a:ext cx="1590675" cy="2136775"/>
          </a:xfrm>
          <a:prstGeom prst="rect">
            <a:avLst/>
          </a:prstGeom>
        </p:spPr>
        <p:txBody>
          <a:bodyPr/>
          <a:lstStyle/>
          <a:p>
            <a:endParaRPr lang="en-GB"/>
          </a:p>
        </p:txBody>
      </p:sp>
      <p:sp>
        <p:nvSpPr>
          <p:cNvPr id="34" name="Text Placeholder 21">
            <a:extLst>
              <a:ext uri="{FF2B5EF4-FFF2-40B4-BE49-F238E27FC236}">
                <a16:creationId xmlns:a16="http://schemas.microsoft.com/office/drawing/2014/main" id="{AF9BF282-46E6-4046-B504-AEE4690AFB17}"/>
              </a:ext>
            </a:extLst>
          </p:cNvPr>
          <p:cNvSpPr>
            <a:spLocks noGrp="1"/>
          </p:cNvSpPr>
          <p:nvPr>
            <p:ph type="body" sz="quarter" idx="21"/>
          </p:nvPr>
        </p:nvSpPr>
        <p:spPr>
          <a:xfrm>
            <a:off x="8152161" y="4630875"/>
            <a:ext cx="1931458" cy="477837"/>
          </a:xfrm>
          <a:prstGeom prst="rect">
            <a:avLst/>
          </a:prstGeom>
        </p:spPr>
        <p:txBody>
          <a:bodyPr/>
          <a:lstStyle>
            <a:lvl1pPr marL="0" indent="0" algn="ctr">
              <a:buNone/>
              <a:defRPr lang="en-US" sz="1800" kern="1200" dirty="0">
                <a:solidFill>
                  <a:schemeClr val="bg1"/>
                </a:solidFill>
                <a:latin typeface="+mn-lt"/>
                <a:ea typeface="+mn-ea"/>
                <a:cs typeface="+mn-cs"/>
              </a:defRPr>
            </a:lvl1pPr>
            <a:lvl2pPr>
              <a:buNone/>
              <a:defRPr sz="1600"/>
            </a:lvl2pPr>
            <a:lvl3pPr>
              <a:buNone/>
              <a:defRPr sz="1400"/>
            </a:lvl3pPr>
            <a:lvl4pPr>
              <a:buNone/>
              <a:defRPr sz="1200"/>
            </a:lvl4pPr>
            <a:lvl5pPr>
              <a:buNone/>
              <a:defRPr sz="1200"/>
            </a:lvl5pPr>
          </a:lstStyle>
          <a:p>
            <a:pPr marL="0" lvl="0" indent="0" algn="ctr" defTabSz="914400" rtl="0" eaLnBrk="1" latinLnBrk="0" hangingPunct="1">
              <a:lnSpc>
                <a:spcPct val="90000"/>
              </a:lnSpc>
              <a:spcBef>
                <a:spcPts val="1000"/>
              </a:spcBef>
              <a:buFont typeface="Arial" panose="020B0604020202020204" pitchFamily="34" charset="0"/>
              <a:buNone/>
            </a:pPr>
            <a:r>
              <a:rPr lang="en-US" dirty="0"/>
              <a:t>Click to edit Master text styles</a:t>
            </a:r>
          </a:p>
        </p:txBody>
      </p:sp>
      <p:sp>
        <p:nvSpPr>
          <p:cNvPr id="35" name="Text Placeholder 21">
            <a:extLst>
              <a:ext uri="{FF2B5EF4-FFF2-40B4-BE49-F238E27FC236}">
                <a16:creationId xmlns:a16="http://schemas.microsoft.com/office/drawing/2014/main" id="{E63B4EC0-29B6-4D61-B028-08081706D6AE}"/>
              </a:ext>
            </a:extLst>
          </p:cNvPr>
          <p:cNvSpPr>
            <a:spLocks noGrp="1"/>
          </p:cNvSpPr>
          <p:nvPr>
            <p:ph type="body" sz="quarter" idx="22"/>
          </p:nvPr>
        </p:nvSpPr>
        <p:spPr>
          <a:xfrm>
            <a:off x="8152160" y="5135934"/>
            <a:ext cx="1931458" cy="477837"/>
          </a:xfrm>
          <a:prstGeom prst="rect">
            <a:avLst/>
          </a:prstGeom>
        </p:spPr>
        <p:txBody>
          <a:bodyPr/>
          <a:lstStyle>
            <a:lvl1pPr marL="0" indent="0" algn="ctr">
              <a:buNone/>
              <a:defRPr lang="en-US" sz="1600" kern="1200" dirty="0">
                <a:solidFill>
                  <a:schemeClr val="bg1"/>
                </a:solidFill>
                <a:latin typeface="+mn-lt"/>
                <a:ea typeface="+mn-ea"/>
                <a:cs typeface="+mn-cs"/>
              </a:defRPr>
            </a:lvl1pPr>
            <a:lvl2pPr>
              <a:buNone/>
              <a:defRPr sz="1600"/>
            </a:lvl2pPr>
            <a:lvl3pPr>
              <a:buNone/>
              <a:defRPr sz="1400"/>
            </a:lvl3pPr>
            <a:lvl4pPr>
              <a:buNone/>
              <a:defRPr sz="1200"/>
            </a:lvl4pPr>
            <a:lvl5pPr>
              <a:buNone/>
              <a:defRPr sz="1200"/>
            </a:lvl5pPr>
          </a:lstStyle>
          <a:p>
            <a:pPr marL="0" lvl="0" indent="0" algn="ctr" defTabSz="914400" rtl="0" eaLnBrk="1" latinLnBrk="0" hangingPunct="1">
              <a:lnSpc>
                <a:spcPct val="90000"/>
              </a:lnSpc>
              <a:spcBef>
                <a:spcPts val="1000"/>
              </a:spcBef>
              <a:buFont typeface="Arial" panose="020B0604020202020204" pitchFamily="34" charset="0"/>
              <a:buNone/>
            </a:pPr>
            <a:r>
              <a:rPr lang="en-US" dirty="0"/>
              <a:t>Click to edit Master text styles</a:t>
            </a:r>
          </a:p>
        </p:txBody>
      </p:sp>
      <p:sp>
        <p:nvSpPr>
          <p:cNvPr id="36" name="Title 1">
            <a:extLst>
              <a:ext uri="{FF2B5EF4-FFF2-40B4-BE49-F238E27FC236}">
                <a16:creationId xmlns:a16="http://schemas.microsoft.com/office/drawing/2014/main" id="{577DF0E0-6500-4BEB-99AE-F5E6700A3543}"/>
              </a:ext>
            </a:extLst>
          </p:cNvPr>
          <p:cNvSpPr>
            <a:spLocks noGrp="1"/>
          </p:cNvSpPr>
          <p:nvPr>
            <p:ph type="title"/>
          </p:nvPr>
        </p:nvSpPr>
        <p:spPr>
          <a:xfrm>
            <a:off x="304800" y="365125"/>
            <a:ext cx="10515600" cy="688975"/>
          </a:xfrm>
          <a:prstGeom prst="rect">
            <a:avLst/>
          </a:prstGeom>
        </p:spPr>
        <p:txBody>
          <a:bodyPr/>
          <a:lstStyle>
            <a:lvl1pPr>
              <a:defRPr>
                <a:latin typeface="Arial Black" panose="020B0A04020102020204" pitchFamily="34" charset="0"/>
              </a:defRPr>
            </a:lvl1pPr>
          </a:lstStyle>
          <a:p>
            <a:r>
              <a:rPr lang="en-US" dirty="0"/>
              <a:t>Click to edit Master title style</a:t>
            </a:r>
            <a:endParaRPr lang="en-GB" dirty="0"/>
          </a:p>
        </p:txBody>
      </p:sp>
      <p:sp>
        <p:nvSpPr>
          <p:cNvPr id="37" name="Text Placeholder 5">
            <a:extLst>
              <a:ext uri="{FF2B5EF4-FFF2-40B4-BE49-F238E27FC236}">
                <a16:creationId xmlns:a16="http://schemas.microsoft.com/office/drawing/2014/main" id="{8BA6C4A4-9313-4D4B-8574-E2E04E89A1BA}"/>
              </a:ext>
            </a:extLst>
          </p:cNvPr>
          <p:cNvSpPr>
            <a:spLocks noGrp="1"/>
          </p:cNvSpPr>
          <p:nvPr>
            <p:ph type="body" sz="quarter" idx="10"/>
          </p:nvPr>
        </p:nvSpPr>
        <p:spPr>
          <a:xfrm>
            <a:off x="304800" y="954000"/>
            <a:ext cx="10515600" cy="419100"/>
          </a:xfrm>
          <a:prstGeom prst="rect">
            <a:avLst/>
          </a:prstGeom>
        </p:spPr>
        <p:txBody>
          <a:bodyPr/>
          <a:lstStyle>
            <a:lvl1pPr>
              <a:buNone/>
              <a:defRPr>
                <a:solidFill>
                  <a:schemeClr val="accent1"/>
                </a:solidFill>
              </a:defRPr>
            </a:lvl1pPr>
            <a:lvl2pPr>
              <a:buNone/>
              <a:defRPr/>
            </a:lvl2pPr>
          </a:lstStyle>
          <a:p>
            <a:pPr lvl="0"/>
            <a:r>
              <a:rPr lang="en-US" dirty="0"/>
              <a:t>Click to edit Master text styles</a:t>
            </a:r>
          </a:p>
        </p:txBody>
      </p:sp>
    </p:spTree>
    <p:extLst>
      <p:ext uri="{BB962C8B-B14F-4D97-AF65-F5344CB8AC3E}">
        <p14:creationId xmlns:p14="http://schemas.microsoft.com/office/powerpoint/2010/main" val="40803787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78935A-3B86-45B5-ACBA-F943DD76C062}"/>
              </a:ext>
            </a:extLst>
          </p:cNvPr>
          <p:cNvSpPr/>
          <p:nvPr userDrawn="1"/>
        </p:nvSpPr>
        <p:spPr>
          <a:xfrm>
            <a:off x="1111018" y="1963385"/>
            <a:ext cx="1931458" cy="3839948"/>
          </a:xfrm>
          <a:prstGeom prst="rect">
            <a:avLst/>
          </a:prstGeom>
          <a:solidFill>
            <a:srgbClr val="0030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endParaRPr lang="en-GB" sz="1600" dirty="0">
              <a:latin typeface="Arial" panose="020B0604020202020204" pitchFamily="34" charset="0"/>
              <a:cs typeface="Arial" panose="020B0604020202020204" pitchFamily="34" charset="0"/>
            </a:endParaRPr>
          </a:p>
        </p:txBody>
      </p:sp>
      <p:sp>
        <p:nvSpPr>
          <p:cNvPr id="16" name="Picture Placeholder 15">
            <a:extLst>
              <a:ext uri="{FF2B5EF4-FFF2-40B4-BE49-F238E27FC236}">
                <a16:creationId xmlns:a16="http://schemas.microsoft.com/office/drawing/2014/main" id="{2CC561F8-D22E-4750-8FB0-5BB7C6FC5384}"/>
              </a:ext>
            </a:extLst>
          </p:cNvPr>
          <p:cNvSpPr>
            <a:spLocks noGrp="1"/>
          </p:cNvSpPr>
          <p:nvPr>
            <p:ph type="pic" sz="quarter" idx="11"/>
          </p:nvPr>
        </p:nvSpPr>
        <p:spPr>
          <a:xfrm>
            <a:off x="1281410" y="2187227"/>
            <a:ext cx="1590675" cy="2136775"/>
          </a:xfrm>
          <a:prstGeom prst="rect">
            <a:avLst/>
          </a:prstGeom>
        </p:spPr>
        <p:txBody>
          <a:bodyPr/>
          <a:lstStyle/>
          <a:p>
            <a:endParaRPr lang="en-GB"/>
          </a:p>
        </p:txBody>
      </p:sp>
      <p:sp>
        <p:nvSpPr>
          <p:cNvPr id="22" name="Text Placeholder 21">
            <a:extLst>
              <a:ext uri="{FF2B5EF4-FFF2-40B4-BE49-F238E27FC236}">
                <a16:creationId xmlns:a16="http://schemas.microsoft.com/office/drawing/2014/main" id="{E4FF5DB9-FE70-4C22-92E7-29C3D3F21FA0}"/>
              </a:ext>
            </a:extLst>
          </p:cNvPr>
          <p:cNvSpPr>
            <a:spLocks noGrp="1"/>
          </p:cNvSpPr>
          <p:nvPr>
            <p:ph type="body" sz="quarter" idx="12"/>
          </p:nvPr>
        </p:nvSpPr>
        <p:spPr>
          <a:xfrm>
            <a:off x="1102421" y="4630875"/>
            <a:ext cx="1931458" cy="477837"/>
          </a:xfrm>
          <a:prstGeom prst="rect">
            <a:avLst/>
          </a:prstGeom>
        </p:spPr>
        <p:txBody>
          <a:bodyPr/>
          <a:lstStyle>
            <a:lvl1pPr marL="0" indent="0" algn="ctr">
              <a:lnSpc>
                <a:spcPct val="100000"/>
              </a:lnSpc>
              <a:spcBef>
                <a:spcPts val="0"/>
              </a:spcBef>
              <a:buNone/>
              <a:defRPr sz="1800">
                <a:solidFill>
                  <a:schemeClr val="bg1"/>
                </a:solidFill>
              </a:defRPr>
            </a:lvl1pPr>
            <a:lvl2pPr>
              <a:buNone/>
              <a:defRPr sz="1600"/>
            </a:lvl2pPr>
            <a:lvl3pPr>
              <a:buNone/>
              <a:defRPr sz="1400"/>
            </a:lvl3pPr>
            <a:lvl4pPr>
              <a:buNone/>
              <a:defRPr sz="1200"/>
            </a:lvl4pPr>
            <a:lvl5pPr>
              <a:buNone/>
              <a:defRPr sz="1200"/>
            </a:lvl5pPr>
          </a:lstStyle>
          <a:p>
            <a:pPr lvl="0"/>
            <a:r>
              <a:rPr lang="en-US" dirty="0"/>
              <a:t>Click to edit Master text styles</a:t>
            </a:r>
          </a:p>
        </p:txBody>
      </p:sp>
      <p:sp>
        <p:nvSpPr>
          <p:cNvPr id="23" name="Text Placeholder 21">
            <a:extLst>
              <a:ext uri="{FF2B5EF4-FFF2-40B4-BE49-F238E27FC236}">
                <a16:creationId xmlns:a16="http://schemas.microsoft.com/office/drawing/2014/main" id="{DF0C9711-72BC-4136-8D13-98015D4D9FDB}"/>
              </a:ext>
            </a:extLst>
          </p:cNvPr>
          <p:cNvSpPr>
            <a:spLocks noGrp="1"/>
          </p:cNvSpPr>
          <p:nvPr>
            <p:ph type="body" sz="quarter" idx="13"/>
          </p:nvPr>
        </p:nvSpPr>
        <p:spPr>
          <a:xfrm>
            <a:off x="1102420" y="5135933"/>
            <a:ext cx="1931458" cy="477837"/>
          </a:xfrm>
          <a:prstGeom prst="rect">
            <a:avLst/>
          </a:prstGeom>
        </p:spPr>
        <p:txBody>
          <a:bodyPr/>
          <a:lstStyle>
            <a:lvl1pPr marL="0" indent="0" algn="ctr">
              <a:buNone/>
              <a:defRPr lang="en-US" sz="1600" kern="1200" dirty="0">
                <a:solidFill>
                  <a:schemeClr val="bg1"/>
                </a:solidFill>
                <a:latin typeface="+mn-lt"/>
                <a:ea typeface="+mn-ea"/>
                <a:cs typeface="+mn-cs"/>
              </a:defRPr>
            </a:lvl1pPr>
            <a:lvl2pPr>
              <a:buNone/>
              <a:defRPr sz="1600"/>
            </a:lvl2pPr>
            <a:lvl3pPr>
              <a:buNone/>
              <a:defRPr sz="1400"/>
            </a:lvl3pPr>
            <a:lvl4pPr>
              <a:buNone/>
              <a:defRPr sz="1200"/>
            </a:lvl4pPr>
            <a:lvl5pPr>
              <a:buNone/>
              <a:defRPr sz="1200"/>
            </a:lvl5pPr>
          </a:lstStyle>
          <a:p>
            <a:pPr marL="0" lvl="0" indent="0" algn="ctr" defTabSz="914400" rtl="0" eaLnBrk="1" latinLnBrk="0" hangingPunct="1">
              <a:lnSpc>
                <a:spcPct val="90000"/>
              </a:lnSpc>
              <a:spcBef>
                <a:spcPts val="1000"/>
              </a:spcBef>
              <a:buFont typeface="Arial" panose="020B0604020202020204" pitchFamily="34" charset="0"/>
              <a:buNone/>
            </a:pPr>
            <a:r>
              <a:rPr lang="en-US" dirty="0"/>
              <a:t>Click to edit Master text styles</a:t>
            </a:r>
          </a:p>
        </p:txBody>
      </p:sp>
      <p:sp>
        <p:nvSpPr>
          <p:cNvPr id="24" name="Rectangle 23">
            <a:extLst>
              <a:ext uri="{FF2B5EF4-FFF2-40B4-BE49-F238E27FC236}">
                <a16:creationId xmlns:a16="http://schemas.microsoft.com/office/drawing/2014/main" id="{451A5C79-3488-4C53-91E8-A3B3C8ACF73D}"/>
              </a:ext>
            </a:extLst>
          </p:cNvPr>
          <p:cNvSpPr/>
          <p:nvPr userDrawn="1"/>
        </p:nvSpPr>
        <p:spPr>
          <a:xfrm>
            <a:off x="3122036" y="1964004"/>
            <a:ext cx="1931458" cy="3839948"/>
          </a:xfrm>
          <a:prstGeom prst="rect">
            <a:avLst/>
          </a:prstGeom>
          <a:solidFill>
            <a:srgbClr val="0030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endParaRPr lang="en-GB" sz="1600" dirty="0">
              <a:latin typeface="Arial" panose="020B0604020202020204" pitchFamily="34" charset="0"/>
              <a:cs typeface="Arial" panose="020B0604020202020204" pitchFamily="34" charset="0"/>
            </a:endParaRPr>
          </a:p>
        </p:txBody>
      </p:sp>
      <p:sp>
        <p:nvSpPr>
          <p:cNvPr id="25" name="Picture Placeholder 15">
            <a:extLst>
              <a:ext uri="{FF2B5EF4-FFF2-40B4-BE49-F238E27FC236}">
                <a16:creationId xmlns:a16="http://schemas.microsoft.com/office/drawing/2014/main" id="{EE92976E-EB69-4C4A-AA3A-6E7A3DB708D1}"/>
              </a:ext>
            </a:extLst>
          </p:cNvPr>
          <p:cNvSpPr>
            <a:spLocks noGrp="1"/>
          </p:cNvSpPr>
          <p:nvPr>
            <p:ph type="pic" sz="quarter" idx="14"/>
          </p:nvPr>
        </p:nvSpPr>
        <p:spPr>
          <a:xfrm>
            <a:off x="3292428" y="2187846"/>
            <a:ext cx="1590675" cy="2136775"/>
          </a:xfrm>
          <a:prstGeom prst="rect">
            <a:avLst/>
          </a:prstGeom>
        </p:spPr>
        <p:txBody>
          <a:bodyPr/>
          <a:lstStyle/>
          <a:p>
            <a:endParaRPr lang="en-GB"/>
          </a:p>
        </p:txBody>
      </p:sp>
      <p:sp>
        <p:nvSpPr>
          <p:cNvPr id="26" name="Text Placeholder 21">
            <a:extLst>
              <a:ext uri="{FF2B5EF4-FFF2-40B4-BE49-F238E27FC236}">
                <a16:creationId xmlns:a16="http://schemas.microsoft.com/office/drawing/2014/main" id="{E006F384-D646-40BD-AC14-0A52105399DE}"/>
              </a:ext>
            </a:extLst>
          </p:cNvPr>
          <p:cNvSpPr>
            <a:spLocks noGrp="1"/>
          </p:cNvSpPr>
          <p:nvPr>
            <p:ph type="body" sz="quarter" idx="15"/>
          </p:nvPr>
        </p:nvSpPr>
        <p:spPr>
          <a:xfrm>
            <a:off x="3113439" y="4631494"/>
            <a:ext cx="1931458" cy="477837"/>
          </a:xfrm>
          <a:prstGeom prst="rect">
            <a:avLst/>
          </a:prstGeom>
        </p:spPr>
        <p:txBody>
          <a:bodyPr/>
          <a:lstStyle>
            <a:lvl1pPr marL="0" indent="0" algn="ctr">
              <a:buNone/>
              <a:defRPr lang="en-US" sz="1800" kern="1200" dirty="0">
                <a:solidFill>
                  <a:schemeClr val="bg1"/>
                </a:solidFill>
                <a:latin typeface="+mn-lt"/>
                <a:ea typeface="+mn-ea"/>
                <a:cs typeface="+mn-cs"/>
              </a:defRPr>
            </a:lvl1pPr>
            <a:lvl2pPr>
              <a:buNone/>
              <a:defRPr sz="1600"/>
            </a:lvl2pPr>
            <a:lvl3pPr>
              <a:buNone/>
              <a:defRPr sz="1400"/>
            </a:lvl3pPr>
            <a:lvl4pPr>
              <a:buNone/>
              <a:defRPr sz="1200"/>
            </a:lvl4pPr>
            <a:lvl5pPr>
              <a:buNone/>
              <a:defRPr sz="1200"/>
            </a:lvl5pPr>
          </a:lstStyle>
          <a:p>
            <a:pPr lvl="0"/>
            <a:r>
              <a:rPr lang="en-US" dirty="0"/>
              <a:t>Click to edit Master text styles</a:t>
            </a:r>
          </a:p>
        </p:txBody>
      </p:sp>
      <p:sp>
        <p:nvSpPr>
          <p:cNvPr id="27" name="Text Placeholder 21">
            <a:extLst>
              <a:ext uri="{FF2B5EF4-FFF2-40B4-BE49-F238E27FC236}">
                <a16:creationId xmlns:a16="http://schemas.microsoft.com/office/drawing/2014/main" id="{7CD9FAB1-DAF4-494F-9E18-CCB5B0F73869}"/>
              </a:ext>
            </a:extLst>
          </p:cNvPr>
          <p:cNvSpPr>
            <a:spLocks noGrp="1"/>
          </p:cNvSpPr>
          <p:nvPr>
            <p:ph type="body" sz="quarter" idx="16"/>
          </p:nvPr>
        </p:nvSpPr>
        <p:spPr>
          <a:xfrm>
            <a:off x="3113438" y="5136553"/>
            <a:ext cx="1931458" cy="477837"/>
          </a:xfrm>
          <a:prstGeom prst="rect">
            <a:avLst/>
          </a:prstGeom>
        </p:spPr>
        <p:txBody>
          <a:bodyPr/>
          <a:lstStyle>
            <a:lvl1pPr marL="0" indent="0" algn="ctr">
              <a:buNone/>
              <a:defRPr lang="en-US" sz="1600" kern="1200" dirty="0">
                <a:solidFill>
                  <a:schemeClr val="bg1"/>
                </a:solidFill>
                <a:latin typeface="+mn-lt"/>
                <a:ea typeface="+mn-ea"/>
                <a:cs typeface="+mn-cs"/>
              </a:defRPr>
            </a:lvl1pPr>
            <a:lvl2pPr>
              <a:buNone/>
              <a:defRPr sz="1600"/>
            </a:lvl2pPr>
            <a:lvl3pPr>
              <a:buNone/>
              <a:defRPr sz="1400"/>
            </a:lvl3pPr>
            <a:lvl4pPr>
              <a:buNone/>
              <a:defRPr sz="1200"/>
            </a:lvl4pPr>
            <a:lvl5pPr>
              <a:buNone/>
              <a:defRPr sz="1200"/>
            </a:lvl5pPr>
          </a:lstStyle>
          <a:p>
            <a:pPr lvl="0"/>
            <a:r>
              <a:rPr lang="en-US" dirty="0"/>
              <a:t>Click to edit Master text styles</a:t>
            </a:r>
          </a:p>
        </p:txBody>
      </p:sp>
      <p:sp>
        <p:nvSpPr>
          <p:cNvPr id="28" name="Rectangle 27">
            <a:extLst>
              <a:ext uri="{FF2B5EF4-FFF2-40B4-BE49-F238E27FC236}">
                <a16:creationId xmlns:a16="http://schemas.microsoft.com/office/drawing/2014/main" id="{E892A866-D419-44D2-8808-FE73DF02199A}"/>
              </a:ext>
            </a:extLst>
          </p:cNvPr>
          <p:cNvSpPr/>
          <p:nvPr userDrawn="1"/>
        </p:nvSpPr>
        <p:spPr>
          <a:xfrm>
            <a:off x="5135953" y="1962766"/>
            <a:ext cx="1931458" cy="3839948"/>
          </a:xfrm>
          <a:prstGeom prst="rect">
            <a:avLst/>
          </a:prstGeom>
          <a:solidFill>
            <a:srgbClr val="0030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endParaRPr lang="en-GB" sz="1600" dirty="0">
              <a:latin typeface="Arial" panose="020B0604020202020204" pitchFamily="34" charset="0"/>
              <a:cs typeface="Arial" panose="020B0604020202020204" pitchFamily="34" charset="0"/>
            </a:endParaRPr>
          </a:p>
        </p:txBody>
      </p:sp>
      <p:sp>
        <p:nvSpPr>
          <p:cNvPr id="29" name="Picture Placeholder 15">
            <a:extLst>
              <a:ext uri="{FF2B5EF4-FFF2-40B4-BE49-F238E27FC236}">
                <a16:creationId xmlns:a16="http://schemas.microsoft.com/office/drawing/2014/main" id="{B368A055-CDB7-4FC9-B617-E4984C7E537D}"/>
              </a:ext>
            </a:extLst>
          </p:cNvPr>
          <p:cNvSpPr>
            <a:spLocks noGrp="1"/>
          </p:cNvSpPr>
          <p:nvPr>
            <p:ph type="pic" sz="quarter" idx="17"/>
          </p:nvPr>
        </p:nvSpPr>
        <p:spPr>
          <a:xfrm>
            <a:off x="5306345" y="2186608"/>
            <a:ext cx="1590675" cy="2136775"/>
          </a:xfrm>
          <a:prstGeom prst="rect">
            <a:avLst/>
          </a:prstGeom>
        </p:spPr>
        <p:txBody>
          <a:bodyPr/>
          <a:lstStyle/>
          <a:p>
            <a:endParaRPr lang="en-GB"/>
          </a:p>
        </p:txBody>
      </p:sp>
      <p:sp>
        <p:nvSpPr>
          <p:cNvPr id="30" name="Text Placeholder 21">
            <a:extLst>
              <a:ext uri="{FF2B5EF4-FFF2-40B4-BE49-F238E27FC236}">
                <a16:creationId xmlns:a16="http://schemas.microsoft.com/office/drawing/2014/main" id="{F54CF41A-009B-4B8A-9BBC-5A23191DA6CC}"/>
              </a:ext>
            </a:extLst>
          </p:cNvPr>
          <p:cNvSpPr>
            <a:spLocks noGrp="1"/>
          </p:cNvSpPr>
          <p:nvPr>
            <p:ph type="body" sz="quarter" idx="18"/>
          </p:nvPr>
        </p:nvSpPr>
        <p:spPr>
          <a:xfrm>
            <a:off x="5127356" y="4630256"/>
            <a:ext cx="1931458" cy="477837"/>
          </a:xfrm>
          <a:prstGeom prst="rect">
            <a:avLst/>
          </a:prstGeom>
        </p:spPr>
        <p:txBody>
          <a:bodyPr/>
          <a:lstStyle>
            <a:lvl1pPr marL="0" indent="0" algn="ctr">
              <a:buNone/>
              <a:defRPr lang="en-US" sz="1800" kern="1200" dirty="0">
                <a:solidFill>
                  <a:schemeClr val="bg1"/>
                </a:solidFill>
                <a:latin typeface="+mn-lt"/>
                <a:ea typeface="+mn-ea"/>
                <a:cs typeface="+mn-cs"/>
              </a:defRPr>
            </a:lvl1pPr>
            <a:lvl2pPr>
              <a:buNone/>
              <a:defRPr sz="1600"/>
            </a:lvl2pPr>
            <a:lvl3pPr>
              <a:buNone/>
              <a:defRPr sz="1400"/>
            </a:lvl3pPr>
            <a:lvl4pPr>
              <a:buNone/>
              <a:defRPr sz="1200"/>
            </a:lvl4pPr>
            <a:lvl5pPr>
              <a:buNone/>
              <a:defRPr sz="1200"/>
            </a:lvl5pPr>
          </a:lstStyle>
          <a:p>
            <a:pPr marL="0" lvl="0" indent="0" algn="ctr" defTabSz="914400" rtl="0" eaLnBrk="1" latinLnBrk="0" hangingPunct="1">
              <a:lnSpc>
                <a:spcPct val="90000"/>
              </a:lnSpc>
              <a:spcBef>
                <a:spcPts val="1000"/>
              </a:spcBef>
              <a:buFont typeface="Arial" panose="020B0604020202020204" pitchFamily="34" charset="0"/>
              <a:buNone/>
            </a:pPr>
            <a:r>
              <a:rPr lang="en-US" dirty="0"/>
              <a:t>Click to edit Master text styles</a:t>
            </a:r>
          </a:p>
        </p:txBody>
      </p:sp>
      <p:sp>
        <p:nvSpPr>
          <p:cNvPr id="31" name="Text Placeholder 21">
            <a:extLst>
              <a:ext uri="{FF2B5EF4-FFF2-40B4-BE49-F238E27FC236}">
                <a16:creationId xmlns:a16="http://schemas.microsoft.com/office/drawing/2014/main" id="{907D7045-10EB-4656-9890-8EE69508CE6F}"/>
              </a:ext>
            </a:extLst>
          </p:cNvPr>
          <p:cNvSpPr>
            <a:spLocks noGrp="1"/>
          </p:cNvSpPr>
          <p:nvPr>
            <p:ph type="body" sz="quarter" idx="19"/>
          </p:nvPr>
        </p:nvSpPr>
        <p:spPr>
          <a:xfrm>
            <a:off x="5127355" y="5135315"/>
            <a:ext cx="1931458" cy="477837"/>
          </a:xfrm>
          <a:prstGeom prst="rect">
            <a:avLst/>
          </a:prstGeom>
        </p:spPr>
        <p:txBody>
          <a:bodyPr/>
          <a:lstStyle>
            <a:lvl1pPr marL="0" indent="0" algn="ctr">
              <a:buNone/>
              <a:defRPr lang="en-US" sz="1600" kern="1200" dirty="0">
                <a:solidFill>
                  <a:schemeClr val="bg1"/>
                </a:solidFill>
                <a:latin typeface="+mn-lt"/>
                <a:ea typeface="+mn-ea"/>
                <a:cs typeface="+mn-cs"/>
              </a:defRPr>
            </a:lvl1pPr>
            <a:lvl2pPr>
              <a:buNone/>
              <a:defRPr sz="1600"/>
            </a:lvl2pPr>
            <a:lvl3pPr>
              <a:buNone/>
              <a:defRPr sz="1400"/>
            </a:lvl3pPr>
            <a:lvl4pPr>
              <a:buNone/>
              <a:defRPr sz="1200"/>
            </a:lvl4pPr>
            <a:lvl5pPr>
              <a:buNone/>
              <a:defRPr sz="1200"/>
            </a:lvl5pPr>
          </a:lstStyle>
          <a:p>
            <a:pPr marL="0" lvl="0" indent="0" algn="ctr" defTabSz="914400" rtl="0" eaLnBrk="1" latinLnBrk="0" hangingPunct="1">
              <a:lnSpc>
                <a:spcPct val="90000"/>
              </a:lnSpc>
              <a:spcBef>
                <a:spcPts val="1000"/>
              </a:spcBef>
              <a:buFont typeface="Arial" panose="020B0604020202020204" pitchFamily="34" charset="0"/>
              <a:buNone/>
            </a:pPr>
            <a:r>
              <a:rPr lang="en-US" dirty="0"/>
              <a:t>Click to edit Master text styles</a:t>
            </a:r>
          </a:p>
        </p:txBody>
      </p:sp>
      <p:sp>
        <p:nvSpPr>
          <p:cNvPr id="32" name="Rectangle 31">
            <a:extLst>
              <a:ext uri="{FF2B5EF4-FFF2-40B4-BE49-F238E27FC236}">
                <a16:creationId xmlns:a16="http://schemas.microsoft.com/office/drawing/2014/main" id="{68CA2766-3EEB-412D-B2F0-CF9D14750CA0}"/>
              </a:ext>
            </a:extLst>
          </p:cNvPr>
          <p:cNvSpPr/>
          <p:nvPr userDrawn="1"/>
        </p:nvSpPr>
        <p:spPr>
          <a:xfrm>
            <a:off x="7146971" y="1963385"/>
            <a:ext cx="1931458" cy="3839948"/>
          </a:xfrm>
          <a:prstGeom prst="rect">
            <a:avLst/>
          </a:prstGeom>
          <a:solidFill>
            <a:srgbClr val="0030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endParaRPr lang="en-GB" sz="1600" dirty="0">
              <a:latin typeface="Arial" panose="020B0604020202020204" pitchFamily="34" charset="0"/>
              <a:cs typeface="Arial" panose="020B0604020202020204" pitchFamily="34" charset="0"/>
            </a:endParaRPr>
          </a:p>
        </p:txBody>
      </p:sp>
      <p:sp>
        <p:nvSpPr>
          <p:cNvPr id="33" name="Picture Placeholder 15">
            <a:extLst>
              <a:ext uri="{FF2B5EF4-FFF2-40B4-BE49-F238E27FC236}">
                <a16:creationId xmlns:a16="http://schemas.microsoft.com/office/drawing/2014/main" id="{2A5AF5E5-25F7-4DA8-A9A1-E49CCAA8858C}"/>
              </a:ext>
            </a:extLst>
          </p:cNvPr>
          <p:cNvSpPr>
            <a:spLocks noGrp="1"/>
          </p:cNvSpPr>
          <p:nvPr>
            <p:ph type="pic" sz="quarter" idx="20"/>
          </p:nvPr>
        </p:nvSpPr>
        <p:spPr>
          <a:xfrm>
            <a:off x="7317363" y="2187227"/>
            <a:ext cx="1590675" cy="2136775"/>
          </a:xfrm>
          <a:prstGeom prst="rect">
            <a:avLst/>
          </a:prstGeom>
        </p:spPr>
        <p:txBody>
          <a:bodyPr/>
          <a:lstStyle/>
          <a:p>
            <a:endParaRPr lang="en-GB"/>
          </a:p>
        </p:txBody>
      </p:sp>
      <p:sp>
        <p:nvSpPr>
          <p:cNvPr id="34" name="Text Placeholder 21">
            <a:extLst>
              <a:ext uri="{FF2B5EF4-FFF2-40B4-BE49-F238E27FC236}">
                <a16:creationId xmlns:a16="http://schemas.microsoft.com/office/drawing/2014/main" id="{AF9BF282-46E6-4046-B504-AEE4690AFB17}"/>
              </a:ext>
            </a:extLst>
          </p:cNvPr>
          <p:cNvSpPr>
            <a:spLocks noGrp="1"/>
          </p:cNvSpPr>
          <p:nvPr>
            <p:ph type="body" sz="quarter" idx="21"/>
          </p:nvPr>
        </p:nvSpPr>
        <p:spPr>
          <a:xfrm>
            <a:off x="7138374" y="4630875"/>
            <a:ext cx="1931458" cy="477837"/>
          </a:xfrm>
          <a:prstGeom prst="rect">
            <a:avLst/>
          </a:prstGeom>
        </p:spPr>
        <p:txBody>
          <a:bodyPr/>
          <a:lstStyle>
            <a:lvl1pPr marL="0" indent="0" algn="ctr">
              <a:buNone/>
              <a:defRPr lang="en-US" sz="1800" kern="1200" dirty="0">
                <a:solidFill>
                  <a:schemeClr val="bg1"/>
                </a:solidFill>
                <a:latin typeface="+mn-lt"/>
                <a:ea typeface="+mn-ea"/>
                <a:cs typeface="+mn-cs"/>
              </a:defRPr>
            </a:lvl1pPr>
            <a:lvl2pPr>
              <a:buNone/>
              <a:defRPr sz="1600"/>
            </a:lvl2pPr>
            <a:lvl3pPr>
              <a:buNone/>
              <a:defRPr sz="1400"/>
            </a:lvl3pPr>
            <a:lvl4pPr>
              <a:buNone/>
              <a:defRPr sz="1200"/>
            </a:lvl4pPr>
            <a:lvl5pPr>
              <a:buNone/>
              <a:defRPr sz="1200"/>
            </a:lvl5pPr>
          </a:lstStyle>
          <a:p>
            <a:pPr marL="0" lvl="0" indent="0" algn="ctr" defTabSz="914400" rtl="0" eaLnBrk="1" latinLnBrk="0" hangingPunct="1">
              <a:lnSpc>
                <a:spcPct val="90000"/>
              </a:lnSpc>
              <a:spcBef>
                <a:spcPts val="1000"/>
              </a:spcBef>
              <a:buFont typeface="Arial" panose="020B0604020202020204" pitchFamily="34" charset="0"/>
              <a:buNone/>
            </a:pPr>
            <a:r>
              <a:rPr lang="en-US" dirty="0"/>
              <a:t>Click to edit Master text styles</a:t>
            </a:r>
          </a:p>
        </p:txBody>
      </p:sp>
      <p:sp>
        <p:nvSpPr>
          <p:cNvPr id="35" name="Text Placeholder 21">
            <a:extLst>
              <a:ext uri="{FF2B5EF4-FFF2-40B4-BE49-F238E27FC236}">
                <a16:creationId xmlns:a16="http://schemas.microsoft.com/office/drawing/2014/main" id="{E63B4EC0-29B6-4D61-B028-08081706D6AE}"/>
              </a:ext>
            </a:extLst>
          </p:cNvPr>
          <p:cNvSpPr>
            <a:spLocks noGrp="1"/>
          </p:cNvSpPr>
          <p:nvPr>
            <p:ph type="body" sz="quarter" idx="22"/>
          </p:nvPr>
        </p:nvSpPr>
        <p:spPr>
          <a:xfrm>
            <a:off x="7138373" y="5135934"/>
            <a:ext cx="1931458" cy="477837"/>
          </a:xfrm>
          <a:prstGeom prst="rect">
            <a:avLst/>
          </a:prstGeom>
        </p:spPr>
        <p:txBody>
          <a:bodyPr/>
          <a:lstStyle>
            <a:lvl1pPr marL="0" indent="0" algn="ctr">
              <a:buNone/>
              <a:defRPr lang="en-US" sz="1600" kern="1200" dirty="0">
                <a:solidFill>
                  <a:schemeClr val="bg1"/>
                </a:solidFill>
                <a:latin typeface="+mn-lt"/>
                <a:ea typeface="+mn-ea"/>
                <a:cs typeface="+mn-cs"/>
              </a:defRPr>
            </a:lvl1pPr>
            <a:lvl2pPr>
              <a:buNone/>
              <a:defRPr sz="1600"/>
            </a:lvl2pPr>
            <a:lvl3pPr>
              <a:buNone/>
              <a:defRPr sz="1400"/>
            </a:lvl3pPr>
            <a:lvl4pPr>
              <a:buNone/>
              <a:defRPr sz="1200"/>
            </a:lvl4pPr>
            <a:lvl5pPr>
              <a:buNone/>
              <a:defRPr sz="1200"/>
            </a:lvl5pPr>
          </a:lstStyle>
          <a:p>
            <a:pPr marL="0" lvl="0" indent="0" algn="ctr" defTabSz="914400" rtl="0" eaLnBrk="1" latinLnBrk="0" hangingPunct="1">
              <a:lnSpc>
                <a:spcPct val="90000"/>
              </a:lnSpc>
              <a:spcBef>
                <a:spcPts val="1000"/>
              </a:spcBef>
              <a:buFont typeface="Arial" panose="020B0604020202020204" pitchFamily="34" charset="0"/>
              <a:buNone/>
            </a:pPr>
            <a:r>
              <a:rPr lang="en-US" dirty="0"/>
              <a:t>Click to edit Master text styles</a:t>
            </a:r>
          </a:p>
        </p:txBody>
      </p:sp>
      <p:sp>
        <p:nvSpPr>
          <p:cNvPr id="36" name="Title 1">
            <a:extLst>
              <a:ext uri="{FF2B5EF4-FFF2-40B4-BE49-F238E27FC236}">
                <a16:creationId xmlns:a16="http://schemas.microsoft.com/office/drawing/2014/main" id="{577DF0E0-6500-4BEB-99AE-F5E6700A3543}"/>
              </a:ext>
            </a:extLst>
          </p:cNvPr>
          <p:cNvSpPr>
            <a:spLocks noGrp="1"/>
          </p:cNvSpPr>
          <p:nvPr>
            <p:ph type="title"/>
          </p:nvPr>
        </p:nvSpPr>
        <p:spPr>
          <a:xfrm>
            <a:off x="304800" y="365125"/>
            <a:ext cx="10515600" cy="688975"/>
          </a:xfrm>
          <a:prstGeom prst="rect">
            <a:avLst/>
          </a:prstGeom>
        </p:spPr>
        <p:txBody>
          <a:bodyPr/>
          <a:lstStyle>
            <a:lvl1pPr>
              <a:defRPr>
                <a:latin typeface="Arial Black" panose="020B0A04020102020204" pitchFamily="34" charset="0"/>
              </a:defRPr>
            </a:lvl1pPr>
          </a:lstStyle>
          <a:p>
            <a:r>
              <a:rPr lang="en-US" dirty="0"/>
              <a:t>Click to edit Master title style</a:t>
            </a:r>
            <a:endParaRPr lang="en-GB" dirty="0"/>
          </a:p>
        </p:txBody>
      </p:sp>
      <p:sp>
        <p:nvSpPr>
          <p:cNvPr id="37" name="Text Placeholder 5">
            <a:extLst>
              <a:ext uri="{FF2B5EF4-FFF2-40B4-BE49-F238E27FC236}">
                <a16:creationId xmlns:a16="http://schemas.microsoft.com/office/drawing/2014/main" id="{8BA6C4A4-9313-4D4B-8574-E2E04E89A1BA}"/>
              </a:ext>
            </a:extLst>
          </p:cNvPr>
          <p:cNvSpPr>
            <a:spLocks noGrp="1"/>
          </p:cNvSpPr>
          <p:nvPr>
            <p:ph type="body" sz="quarter" idx="10"/>
          </p:nvPr>
        </p:nvSpPr>
        <p:spPr>
          <a:xfrm>
            <a:off x="304800" y="954000"/>
            <a:ext cx="10515600" cy="419100"/>
          </a:xfrm>
          <a:prstGeom prst="rect">
            <a:avLst/>
          </a:prstGeom>
        </p:spPr>
        <p:txBody>
          <a:bodyPr/>
          <a:lstStyle>
            <a:lvl1pPr>
              <a:buNone/>
              <a:defRPr>
                <a:solidFill>
                  <a:schemeClr val="accent1"/>
                </a:solidFill>
              </a:defRPr>
            </a:lvl1pPr>
            <a:lvl2pPr>
              <a:buNone/>
              <a:defRPr/>
            </a:lvl2pPr>
          </a:lstStyle>
          <a:p>
            <a:pPr lvl="0"/>
            <a:r>
              <a:rPr lang="en-US" dirty="0"/>
              <a:t>Click to edit Master text styles</a:t>
            </a:r>
          </a:p>
        </p:txBody>
      </p:sp>
      <p:sp>
        <p:nvSpPr>
          <p:cNvPr id="20" name="Rectangle 19">
            <a:extLst>
              <a:ext uri="{FF2B5EF4-FFF2-40B4-BE49-F238E27FC236}">
                <a16:creationId xmlns:a16="http://schemas.microsoft.com/office/drawing/2014/main" id="{6E9A5106-7605-4005-8833-05F996E883A1}"/>
              </a:ext>
            </a:extLst>
          </p:cNvPr>
          <p:cNvSpPr/>
          <p:nvPr userDrawn="1"/>
        </p:nvSpPr>
        <p:spPr>
          <a:xfrm>
            <a:off x="9149391" y="1961975"/>
            <a:ext cx="1931458" cy="3839948"/>
          </a:xfrm>
          <a:prstGeom prst="rect">
            <a:avLst/>
          </a:prstGeom>
          <a:solidFill>
            <a:srgbClr val="0030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endParaRPr lang="en-GB" sz="1600" dirty="0">
              <a:latin typeface="Arial" panose="020B0604020202020204" pitchFamily="34" charset="0"/>
              <a:cs typeface="Arial" panose="020B0604020202020204" pitchFamily="34" charset="0"/>
            </a:endParaRPr>
          </a:p>
        </p:txBody>
      </p:sp>
      <p:sp>
        <p:nvSpPr>
          <p:cNvPr id="21" name="Picture Placeholder 15">
            <a:extLst>
              <a:ext uri="{FF2B5EF4-FFF2-40B4-BE49-F238E27FC236}">
                <a16:creationId xmlns:a16="http://schemas.microsoft.com/office/drawing/2014/main" id="{CB7DB8EF-7339-4B94-A13A-DFC0A5413939}"/>
              </a:ext>
            </a:extLst>
          </p:cNvPr>
          <p:cNvSpPr>
            <a:spLocks noGrp="1"/>
          </p:cNvSpPr>
          <p:nvPr>
            <p:ph type="pic" sz="quarter" idx="23"/>
          </p:nvPr>
        </p:nvSpPr>
        <p:spPr>
          <a:xfrm>
            <a:off x="9319783" y="2185817"/>
            <a:ext cx="1590675" cy="2136775"/>
          </a:xfrm>
          <a:prstGeom prst="rect">
            <a:avLst/>
          </a:prstGeom>
        </p:spPr>
        <p:txBody>
          <a:bodyPr/>
          <a:lstStyle/>
          <a:p>
            <a:endParaRPr lang="en-GB"/>
          </a:p>
        </p:txBody>
      </p:sp>
      <p:sp>
        <p:nvSpPr>
          <p:cNvPr id="38" name="Text Placeholder 21">
            <a:extLst>
              <a:ext uri="{FF2B5EF4-FFF2-40B4-BE49-F238E27FC236}">
                <a16:creationId xmlns:a16="http://schemas.microsoft.com/office/drawing/2014/main" id="{6804F9C8-63C2-4E5C-864A-70E41D91B92B}"/>
              </a:ext>
            </a:extLst>
          </p:cNvPr>
          <p:cNvSpPr>
            <a:spLocks noGrp="1"/>
          </p:cNvSpPr>
          <p:nvPr>
            <p:ph type="body" sz="quarter" idx="24"/>
          </p:nvPr>
        </p:nvSpPr>
        <p:spPr>
          <a:xfrm>
            <a:off x="9140794" y="4629465"/>
            <a:ext cx="1931458" cy="477837"/>
          </a:xfrm>
          <a:prstGeom prst="rect">
            <a:avLst/>
          </a:prstGeom>
        </p:spPr>
        <p:txBody>
          <a:bodyPr/>
          <a:lstStyle>
            <a:lvl1pPr marL="0" indent="0" algn="ctr">
              <a:buNone/>
              <a:defRPr lang="en-US" sz="1800" kern="1200" dirty="0">
                <a:solidFill>
                  <a:schemeClr val="bg1"/>
                </a:solidFill>
                <a:latin typeface="+mn-lt"/>
                <a:ea typeface="+mn-ea"/>
                <a:cs typeface="+mn-cs"/>
              </a:defRPr>
            </a:lvl1pPr>
            <a:lvl2pPr>
              <a:buNone/>
              <a:defRPr sz="1600"/>
            </a:lvl2pPr>
            <a:lvl3pPr>
              <a:buNone/>
              <a:defRPr sz="1400"/>
            </a:lvl3pPr>
            <a:lvl4pPr>
              <a:buNone/>
              <a:defRPr sz="1200"/>
            </a:lvl4pPr>
            <a:lvl5pPr>
              <a:buNone/>
              <a:defRPr sz="1200"/>
            </a:lvl5pPr>
          </a:lstStyle>
          <a:p>
            <a:pPr marL="0" lvl="0" indent="0" algn="ctr" defTabSz="914400" rtl="0" eaLnBrk="1" latinLnBrk="0" hangingPunct="1">
              <a:lnSpc>
                <a:spcPct val="90000"/>
              </a:lnSpc>
              <a:spcBef>
                <a:spcPts val="1000"/>
              </a:spcBef>
              <a:buFont typeface="Arial" panose="020B0604020202020204" pitchFamily="34" charset="0"/>
              <a:buNone/>
            </a:pPr>
            <a:r>
              <a:rPr lang="en-US" dirty="0"/>
              <a:t>Click to edit Master text styles</a:t>
            </a:r>
          </a:p>
        </p:txBody>
      </p:sp>
      <p:sp>
        <p:nvSpPr>
          <p:cNvPr id="39" name="Text Placeholder 21">
            <a:extLst>
              <a:ext uri="{FF2B5EF4-FFF2-40B4-BE49-F238E27FC236}">
                <a16:creationId xmlns:a16="http://schemas.microsoft.com/office/drawing/2014/main" id="{A11E08BA-468A-45D0-A4E6-D25D190D2CC9}"/>
              </a:ext>
            </a:extLst>
          </p:cNvPr>
          <p:cNvSpPr>
            <a:spLocks noGrp="1"/>
          </p:cNvSpPr>
          <p:nvPr>
            <p:ph type="body" sz="quarter" idx="25"/>
          </p:nvPr>
        </p:nvSpPr>
        <p:spPr>
          <a:xfrm>
            <a:off x="9140793" y="5134524"/>
            <a:ext cx="1931458" cy="477837"/>
          </a:xfrm>
          <a:prstGeom prst="rect">
            <a:avLst/>
          </a:prstGeom>
        </p:spPr>
        <p:txBody>
          <a:bodyPr/>
          <a:lstStyle>
            <a:lvl1pPr marL="0" indent="0" algn="ctr">
              <a:buNone/>
              <a:defRPr lang="en-US" sz="1600" kern="1200" dirty="0">
                <a:solidFill>
                  <a:schemeClr val="bg1"/>
                </a:solidFill>
                <a:latin typeface="+mn-lt"/>
                <a:ea typeface="+mn-ea"/>
                <a:cs typeface="+mn-cs"/>
              </a:defRPr>
            </a:lvl1pPr>
            <a:lvl2pPr>
              <a:buNone/>
              <a:defRPr sz="1600"/>
            </a:lvl2pPr>
            <a:lvl3pPr>
              <a:buNone/>
              <a:defRPr sz="1400"/>
            </a:lvl3pPr>
            <a:lvl4pPr>
              <a:buNone/>
              <a:defRPr sz="1200"/>
            </a:lvl4pPr>
            <a:lvl5pPr>
              <a:buNone/>
              <a:defRPr sz="1200"/>
            </a:lvl5pPr>
          </a:lstStyle>
          <a:p>
            <a:pPr marL="0" lvl="0" indent="0" algn="ctr" defTabSz="914400" rtl="0" eaLnBrk="1" latinLnBrk="0" hangingPunct="1">
              <a:lnSpc>
                <a:spcPct val="90000"/>
              </a:lnSpc>
              <a:spcBef>
                <a:spcPts val="1000"/>
              </a:spcBef>
              <a:buFont typeface="Arial" panose="020B0604020202020204" pitchFamily="34" charset="0"/>
              <a:buNone/>
            </a:pPr>
            <a:r>
              <a:rPr lang="en-US" dirty="0"/>
              <a:t>Click to edit Master text styles</a:t>
            </a:r>
          </a:p>
        </p:txBody>
      </p:sp>
    </p:spTree>
    <p:extLst>
      <p:ext uri="{BB962C8B-B14F-4D97-AF65-F5344CB8AC3E}">
        <p14:creationId xmlns:p14="http://schemas.microsoft.com/office/powerpoint/2010/main" val="27911334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12192000" cy="6858000"/>
            <a:chOff x="0" y="0"/>
            <a:chExt cx="5760" cy="4320"/>
          </a:xfrm>
        </p:grpSpPr>
        <p:sp>
          <p:nvSpPr>
            <p:cNvPr id="5" name="Rectangle 3"/>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spcBef>
                  <a:spcPct val="20000"/>
                </a:spcBef>
                <a:buFontTx/>
                <a:buChar char="•"/>
                <a:defRPr/>
              </a:pPr>
              <a:endParaRPr lang="en-US" altLang="en-US" sz="2400">
                <a:solidFill>
                  <a:srgbClr val="000000"/>
                </a:solidFill>
                <a:latin typeface="Times New Roman" charset="0"/>
              </a:endParaRPr>
            </a:p>
          </p:txBody>
        </p:sp>
        <p:sp>
          <p:nvSpPr>
            <p:cNvPr id="6" name="Rectangle 4"/>
            <p:cNvSpPr>
              <a:spLocks noChangeArrowheads="1"/>
            </p:cNvSpPr>
            <p:nvPr/>
          </p:nvSpPr>
          <p:spPr bwMode="hidden">
            <a:xfrm>
              <a:off x="1081" y="1065"/>
              <a:ext cx="4679" cy="159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20000"/>
                </a:spcBef>
                <a:buFontTx/>
                <a:buChar char="•"/>
                <a:defRPr/>
              </a:pPr>
              <a:endParaRPr lang="en-US" altLang="en-US" sz="2400">
                <a:solidFill>
                  <a:srgbClr val="000000"/>
                </a:solidFill>
                <a:latin typeface="Times New Roman" charset="0"/>
              </a:endParaRPr>
            </a:p>
          </p:txBody>
        </p:sp>
        <p:grpSp>
          <p:nvGrpSpPr>
            <p:cNvPr id="7" name="Group 5"/>
            <p:cNvGrpSpPr>
              <a:grpSpLocks/>
            </p:cNvGrpSpPr>
            <p:nvPr/>
          </p:nvGrpSpPr>
          <p:grpSpPr bwMode="auto">
            <a:xfrm>
              <a:off x="0" y="672"/>
              <a:ext cx="1806" cy="1989"/>
              <a:chOff x="0" y="672"/>
              <a:chExt cx="1806" cy="1989"/>
            </a:xfrm>
          </p:grpSpPr>
          <p:sp>
            <p:nvSpPr>
              <p:cNvPr id="8" name="Rectangle 6"/>
              <p:cNvSpPr>
                <a:spLocks noChangeArrowheads="1"/>
              </p:cNvSpPr>
              <p:nvPr userDrawn="1"/>
            </p:nvSpPr>
            <p:spPr bwMode="auto">
              <a:xfrm>
                <a:off x="361" y="2257"/>
                <a:ext cx="363" cy="404"/>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20000"/>
                  </a:spcBef>
                  <a:buFontTx/>
                  <a:buChar char="•"/>
                  <a:defRPr/>
                </a:pPr>
                <a:endParaRPr lang="en-US" altLang="en-US" sz="2400">
                  <a:solidFill>
                    <a:srgbClr val="000000"/>
                  </a:solidFill>
                  <a:latin typeface="Times New Roman" charset="0"/>
                </a:endParaRPr>
              </a:p>
            </p:txBody>
          </p:sp>
          <p:sp>
            <p:nvSpPr>
              <p:cNvPr id="9" name="Rectangle 7"/>
              <p:cNvSpPr>
                <a:spLocks noChangeArrowheads="1"/>
              </p:cNvSpPr>
              <p:nvPr userDrawn="1"/>
            </p:nvSpPr>
            <p:spPr bwMode="auto">
              <a:xfrm>
                <a:off x="1081" y="1065"/>
                <a:ext cx="362" cy="405"/>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20000"/>
                  </a:spcBef>
                  <a:buFontTx/>
                  <a:buChar char="•"/>
                  <a:defRPr/>
                </a:pPr>
                <a:endParaRPr lang="en-US" altLang="en-US" sz="2400">
                  <a:solidFill>
                    <a:srgbClr val="000000"/>
                  </a:solidFill>
                  <a:latin typeface="Times New Roman" charset="0"/>
                </a:endParaRPr>
              </a:p>
            </p:txBody>
          </p:sp>
          <p:sp>
            <p:nvSpPr>
              <p:cNvPr id="10" name="Rectangle 8"/>
              <p:cNvSpPr>
                <a:spLocks noChangeArrowheads="1"/>
              </p:cNvSpPr>
              <p:nvPr userDrawn="1"/>
            </p:nvSpPr>
            <p:spPr bwMode="auto">
              <a:xfrm>
                <a:off x="1437" y="672"/>
                <a:ext cx="369" cy="400"/>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20000"/>
                  </a:spcBef>
                  <a:buFontTx/>
                  <a:buChar char="•"/>
                  <a:defRPr/>
                </a:pPr>
                <a:endParaRPr lang="en-US" altLang="en-US" sz="2400">
                  <a:solidFill>
                    <a:srgbClr val="000000"/>
                  </a:solidFill>
                  <a:latin typeface="Times New Roman" charset="0"/>
                </a:endParaRPr>
              </a:p>
            </p:txBody>
          </p:sp>
          <p:sp>
            <p:nvSpPr>
              <p:cNvPr id="11" name="Rectangle 9"/>
              <p:cNvSpPr>
                <a:spLocks noChangeArrowheads="1"/>
              </p:cNvSpPr>
              <p:nvPr userDrawn="1"/>
            </p:nvSpPr>
            <p:spPr bwMode="auto">
              <a:xfrm>
                <a:off x="719" y="2257"/>
                <a:ext cx="368" cy="404"/>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20000"/>
                  </a:spcBef>
                  <a:buFontTx/>
                  <a:buChar char="•"/>
                  <a:defRPr/>
                </a:pPr>
                <a:endParaRPr lang="en-US" altLang="en-US" sz="2400">
                  <a:solidFill>
                    <a:srgbClr val="000000"/>
                  </a:solidFill>
                  <a:latin typeface="Times New Roman" charset="0"/>
                </a:endParaRPr>
              </a:p>
            </p:txBody>
          </p:sp>
          <p:sp>
            <p:nvSpPr>
              <p:cNvPr id="12" name="Rectangle 10"/>
              <p:cNvSpPr>
                <a:spLocks noChangeArrowheads="1"/>
              </p:cNvSpPr>
              <p:nvPr userDrawn="1"/>
            </p:nvSpPr>
            <p:spPr bwMode="auto">
              <a:xfrm>
                <a:off x="1437" y="1065"/>
                <a:ext cx="369" cy="40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20000"/>
                  </a:spcBef>
                  <a:buFontTx/>
                  <a:buChar char="•"/>
                  <a:defRPr/>
                </a:pPr>
                <a:endParaRPr lang="en-US" altLang="en-US" sz="2400">
                  <a:solidFill>
                    <a:srgbClr val="000000"/>
                  </a:solidFill>
                  <a:latin typeface="Times New Roman" charset="0"/>
                </a:endParaRPr>
              </a:p>
            </p:txBody>
          </p:sp>
          <p:sp>
            <p:nvSpPr>
              <p:cNvPr id="13" name="Rectangle 11"/>
              <p:cNvSpPr>
                <a:spLocks noChangeArrowheads="1"/>
              </p:cNvSpPr>
              <p:nvPr userDrawn="1"/>
            </p:nvSpPr>
            <p:spPr bwMode="auto">
              <a:xfrm>
                <a:off x="719" y="1464"/>
                <a:ext cx="368" cy="399"/>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20000"/>
                  </a:spcBef>
                  <a:buFontTx/>
                  <a:buChar char="•"/>
                  <a:defRPr/>
                </a:pPr>
                <a:endParaRPr lang="en-US" altLang="en-US" sz="2400">
                  <a:solidFill>
                    <a:srgbClr val="000000"/>
                  </a:solidFill>
                  <a:latin typeface="Times New Roman" charset="0"/>
                </a:endParaRPr>
              </a:p>
            </p:txBody>
          </p:sp>
          <p:sp>
            <p:nvSpPr>
              <p:cNvPr id="14" name="Rectangle 12"/>
              <p:cNvSpPr>
                <a:spLocks noChangeArrowheads="1"/>
              </p:cNvSpPr>
              <p:nvPr userDrawn="1"/>
            </p:nvSpPr>
            <p:spPr bwMode="auto">
              <a:xfrm>
                <a:off x="0" y="1464"/>
                <a:ext cx="367" cy="399"/>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20000"/>
                  </a:spcBef>
                  <a:buFontTx/>
                  <a:buChar char="•"/>
                  <a:defRPr/>
                </a:pPr>
                <a:endParaRPr lang="en-US" altLang="en-US" sz="2400">
                  <a:solidFill>
                    <a:srgbClr val="000000"/>
                  </a:solidFill>
                  <a:latin typeface="Times New Roman" charset="0"/>
                </a:endParaRPr>
              </a:p>
            </p:txBody>
          </p:sp>
          <p:sp>
            <p:nvSpPr>
              <p:cNvPr id="15" name="Rectangle 13"/>
              <p:cNvSpPr>
                <a:spLocks noChangeArrowheads="1"/>
              </p:cNvSpPr>
              <p:nvPr userDrawn="1"/>
            </p:nvSpPr>
            <p:spPr bwMode="auto">
              <a:xfrm>
                <a:off x="1081" y="1464"/>
                <a:ext cx="362" cy="39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20000"/>
                  </a:spcBef>
                  <a:buFontTx/>
                  <a:buChar char="•"/>
                  <a:defRPr/>
                </a:pPr>
                <a:endParaRPr lang="en-US" altLang="en-US" sz="2400">
                  <a:solidFill>
                    <a:srgbClr val="000000"/>
                  </a:solidFill>
                  <a:latin typeface="Times New Roman" charset="0"/>
                </a:endParaRPr>
              </a:p>
            </p:txBody>
          </p:sp>
          <p:sp>
            <p:nvSpPr>
              <p:cNvPr id="16" name="Rectangle 14"/>
              <p:cNvSpPr>
                <a:spLocks noChangeArrowheads="1"/>
              </p:cNvSpPr>
              <p:nvPr userDrawn="1"/>
            </p:nvSpPr>
            <p:spPr bwMode="auto">
              <a:xfrm>
                <a:off x="361" y="1857"/>
                <a:ext cx="363" cy="406"/>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20000"/>
                  </a:spcBef>
                  <a:buFontTx/>
                  <a:buChar char="•"/>
                  <a:defRPr/>
                </a:pPr>
                <a:endParaRPr lang="en-US" altLang="en-US" sz="2400">
                  <a:solidFill>
                    <a:srgbClr val="000000"/>
                  </a:solidFill>
                  <a:latin typeface="Times New Roman" charset="0"/>
                </a:endParaRPr>
              </a:p>
            </p:txBody>
          </p:sp>
          <p:sp>
            <p:nvSpPr>
              <p:cNvPr id="17" name="Rectangle 15"/>
              <p:cNvSpPr>
                <a:spLocks noChangeArrowheads="1"/>
              </p:cNvSpPr>
              <p:nvPr userDrawn="1"/>
            </p:nvSpPr>
            <p:spPr bwMode="auto">
              <a:xfrm>
                <a:off x="719" y="1857"/>
                <a:ext cx="368" cy="40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20000"/>
                  </a:spcBef>
                  <a:buFontTx/>
                  <a:buChar char="•"/>
                  <a:defRPr/>
                </a:pPr>
                <a:endParaRPr lang="en-US" altLang="en-US" sz="2400">
                  <a:solidFill>
                    <a:srgbClr val="000000"/>
                  </a:solidFill>
                  <a:latin typeface="Times New Roman" charset="0"/>
                </a:endParaRPr>
              </a:p>
            </p:txBody>
          </p:sp>
        </p:grpSp>
      </p:grpSp>
      <p:sp>
        <p:nvSpPr>
          <p:cNvPr id="856083" name="Rectangle 19"/>
          <p:cNvSpPr>
            <a:spLocks noGrp="1" noChangeArrowheads="1"/>
          </p:cNvSpPr>
          <p:nvPr>
            <p:ph type="ctrTitle"/>
          </p:nvPr>
        </p:nvSpPr>
        <p:spPr>
          <a:xfrm>
            <a:off x="3962400" y="1828800"/>
            <a:ext cx="8026400" cy="2209800"/>
          </a:xfrm>
        </p:spPr>
        <p:txBody>
          <a:bodyPr/>
          <a:lstStyle>
            <a:lvl1pPr>
              <a:defRPr sz="5000">
                <a:solidFill>
                  <a:srgbClr val="FFFFFF"/>
                </a:solidFill>
              </a:defRPr>
            </a:lvl1pPr>
          </a:lstStyle>
          <a:p>
            <a:r>
              <a:rPr lang="de-DE"/>
              <a:t>Click to edit Master title style</a:t>
            </a:r>
            <a:endParaRPr lang="en-GB"/>
          </a:p>
        </p:txBody>
      </p:sp>
      <p:sp>
        <p:nvSpPr>
          <p:cNvPr id="856084" name="Rectangle 20"/>
          <p:cNvSpPr>
            <a:spLocks noGrp="1" noChangeArrowheads="1"/>
          </p:cNvSpPr>
          <p:nvPr>
            <p:ph type="subTitle" idx="1"/>
          </p:nvPr>
        </p:nvSpPr>
        <p:spPr>
          <a:xfrm>
            <a:off x="3962400" y="4267200"/>
            <a:ext cx="8026400" cy="1752600"/>
          </a:xfrm>
        </p:spPr>
        <p:txBody>
          <a:bodyPr/>
          <a:lstStyle>
            <a:lvl1pPr marL="0" indent="0">
              <a:buFont typeface="Wingdings" charset="2"/>
              <a:buNone/>
              <a:defRPr sz="3400"/>
            </a:lvl1pPr>
          </a:lstStyle>
          <a:p>
            <a:r>
              <a:rPr lang="de-DE"/>
              <a:t>Click to edit Master subtitle style</a:t>
            </a:r>
            <a:endParaRPr lang="en-GB"/>
          </a:p>
        </p:txBody>
      </p:sp>
      <p:sp>
        <p:nvSpPr>
          <p:cNvPr id="18" name="Rectangle 16"/>
          <p:cNvSpPr>
            <a:spLocks noGrp="1" noChangeArrowheads="1"/>
          </p:cNvSpPr>
          <p:nvPr>
            <p:ph type="dt" sz="half" idx="10"/>
          </p:nvPr>
        </p:nvSpPr>
        <p:spPr>
          <a:xfrm>
            <a:off x="609600" y="6248400"/>
            <a:ext cx="2844800" cy="457200"/>
          </a:xfrm>
        </p:spPr>
        <p:txBody>
          <a:bodyPr/>
          <a:lstStyle>
            <a:lvl1pPr eaLnBrk="0" hangingPunct="0">
              <a:spcBef>
                <a:spcPct val="0"/>
              </a:spcBef>
              <a:buFontTx/>
              <a:buNone/>
              <a:defRPr>
                <a:latin typeface="Arial" charset="0"/>
              </a:defRPr>
            </a:lvl1pPr>
          </a:lstStyle>
          <a:p>
            <a:pPr>
              <a:defRPr/>
            </a:pPr>
            <a:endParaRPr lang="en-GB"/>
          </a:p>
        </p:txBody>
      </p:sp>
      <p:sp>
        <p:nvSpPr>
          <p:cNvPr id="19" name="Rectangle 17"/>
          <p:cNvSpPr>
            <a:spLocks noGrp="1" noChangeArrowheads="1"/>
          </p:cNvSpPr>
          <p:nvPr>
            <p:ph type="ftr" sz="quarter" idx="11"/>
          </p:nvPr>
        </p:nvSpPr>
        <p:spPr/>
        <p:txBody>
          <a:bodyPr/>
          <a:lstStyle>
            <a:lvl1pPr eaLnBrk="0" hangingPunct="0">
              <a:spcBef>
                <a:spcPct val="0"/>
              </a:spcBef>
              <a:buFontTx/>
              <a:buNone/>
              <a:defRPr>
                <a:latin typeface="Arial" charset="0"/>
              </a:defRPr>
            </a:lvl1pPr>
          </a:lstStyle>
          <a:p>
            <a:pPr>
              <a:defRPr/>
            </a:pPr>
            <a:endParaRPr lang="en-GB"/>
          </a:p>
        </p:txBody>
      </p:sp>
      <p:sp>
        <p:nvSpPr>
          <p:cNvPr id="20" name="Rectangle 18"/>
          <p:cNvSpPr>
            <a:spLocks noGrp="1" noChangeArrowheads="1"/>
          </p:cNvSpPr>
          <p:nvPr>
            <p:ph type="sldNum" sz="quarter" idx="12"/>
          </p:nvPr>
        </p:nvSpPr>
        <p:spPr/>
        <p:txBody>
          <a:bodyPr/>
          <a:lstStyle>
            <a:lvl1pPr eaLnBrk="0" hangingPunct="0">
              <a:spcBef>
                <a:spcPct val="0"/>
              </a:spcBef>
              <a:buFontTx/>
              <a:buNone/>
              <a:defRPr smtClean="0"/>
            </a:lvl1pPr>
          </a:lstStyle>
          <a:p>
            <a:pPr>
              <a:defRPr/>
            </a:pPr>
            <a:fld id="{C438DB9C-8CCD-1A4C-A15A-1914A8146E9F}" type="slidenum">
              <a:rPr lang="en-GB" altLang="en-US"/>
              <a:pPr>
                <a:defRPr/>
              </a:pPr>
              <a:t>‹#›</a:t>
            </a:fld>
            <a:endParaRPr lang="en-GB" altLang="en-US"/>
          </a:p>
        </p:txBody>
      </p:sp>
    </p:spTree>
    <p:extLst>
      <p:ext uri="{BB962C8B-B14F-4D97-AF65-F5344CB8AC3E}">
        <p14:creationId xmlns:p14="http://schemas.microsoft.com/office/powerpoint/2010/main" val="15736353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Click to edit Master title style</a:t>
            </a:r>
            <a:endParaRPr lang="en-US"/>
          </a:p>
        </p:txBody>
      </p:sp>
      <p:sp>
        <p:nvSpPr>
          <p:cNvPr id="3" name="Content Placeholder 2"/>
          <p:cNvSpPr>
            <a:spLocks noGrp="1"/>
          </p:cNvSpPr>
          <p:nvPr>
            <p:ph idx="1"/>
          </p:nvPr>
        </p:nvSpPr>
        <p:spPr/>
        <p:txBody>
          <a:bodyPr/>
          <a:lstStyle/>
          <a:p>
            <a:pPr lvl="0"/>
            <a:r>
              <a:rPr lang="de-DE"/>
              <a:t>Click to edit Master text styles</a:t>
            </a:r>
          </a:p>
          <a:p>
            <a:pPr lvl="1"/>
            <a:r>
              <a:rPr lang="de-DE"/>
              <a:t>Second level</a:t>
            </a:r>
          </a:p>
          <a:p>
            <a:pPr lvl="2"/>
            <a:r>
              <a:rPr lang="de-DE"/>
              <a:t>Third level</a:t>
            </a:r>
          </a:p>
          <a:p>
            <a:pPr lvl="3"/>
            <a:r>
              <a:rPr lang="de-DE"/>
              <a:t>Fourth level</a:t>
            </a:r>
          </a:p>
          <a:p>
            <a:pPr lvl="4"/>
            <a:r>
              <a:rPr lang="de-DE"/>
              <a:t>Fifth level</a:t>
            </a:r>
            <a:endParaRPr lang="en-US"/>
          </a:p>
        </p:txBody>
      </p:sp>
      <p:sp>
        <p:nvSpPr>
          <p:cNvPr id="4" name="Rectangle 2"/>
          <p:cNvSpPr>
            <a:spLocks noGrp="1" noChangeArrowheads="1"/>
          </p:cNvSpPr>
          <p:nvPr>
            <p:ph type="ftr" sz="quarter" idx="10"/>
          </p:nvPr>
        </p:nvSpPr>
        <p:spPr/>
        <p:txBody>
          <a:bodyPr/>
          <a:lstStyle>
            <a:lvl1pPr eaLnBrk="0" hangingPunct="0">
              <a:spcBef>
                <a:spcPct val="0"/>
              </a:spcBef>
              <a:buFontTx/>
              <a:buNone/>
              <a:defRPr>
                <a:latin typeface="Arial" charset="0"/>
              </a:defRPr>
            </a:lvl1pPr>
          </a:lstStyle>
          <a:p>
            <a:pPr>
              <a:defRPr/>
            </a:pPr>
            <a:endParaRPr lang="en-US"/>
          </a:p>
        </p:txBody>
      </p:sp>
      <p:sp>
        <p:nvSpPr>
          <p:cNvPr id="5" name="Rectangle 3"/>
          <p:cNvSpPr>
            <a:spLocks noGrp="1" noChangeArrowheads="1"/>
          </p:cNvSpPr>
          <p:nvPr>
            <p:ph type="sldNum" sz="quarter" idx="11"/>
          </p:nvPr>
        </p:nvSpPr>
        <p:spPr/>
        <p:txBody>
          <a:bodyPr/>
          <a:lstStyle>
            <a:lvl1pPr eaLnBrk="0" hangingPunct="0">
              <a:spcBef>
                <a:spcPct val="0"/>
              </a:spcBef>
              <a:buFontTx/>
              <a:buNone/>
              <a:defRPr smtClean="0"/>
            </a:lvl1pPr>
          </a:lstStyle>
          <a:p>
            <a:pPr>
              <a:defRPr/>
            </a:pPr>
            <a:fld id="{87BE46FA-5F87-D94A-A260-EEA31F445539}" type="slidenum">
              <a:rPr lang="en-GB" altLang="en-US"/>
              <a:pPr>
                <a:defRPr/>
              </a:pPr>
              <a:t>‹#›</a:t>
            </a:fld>
            <a:endParaRPr lang="en-GB" altLang="en-US"/>
          </a:p>
        </p:txBody>
      </p:sp>
      <p:sp>
        <p:nvSpPr>
          <p:cNvPr id="6" name="Rectangle 16"/>
          <p:cNvSpPr>
            <a:spLocks noGrp="1" noChangeArrowheads="1"/>
          </p:cNvSpPr>
          <p:nvPr>
            <p:ph type="dt" sz="half" idx="12"/>
          </p:nvPr>
        </p:nvSpPr>
        <p:spPr/>
        <p:txBody>
          <a:bodyPr/>
          <a:lstStyle>
            <a:lvl1pPr eaLnBrk="0" hangingPunct="0">
              <a:spcBef>
                <a:spcPct val="0"/>
              </a:spcBef>
              <a:buFontTx/>
              <a:buNone/>
              <a:defRPr>
                <a:latin typeface="Arial" charset="0"/>
              </a:defRPr>
            </a:lvl1pPr>
          </a:lstStyle>
          <a:p>
            <a:pPr>
              <a:defRPr/>
            </a:pPr>
            <a:endParaRPr lang="en-GB"/>
          </a:p>
        </p:txBody>
      </p:sp>
    </p:spTree>
    <p:extLst>
      <p:ext uri="{BB962C8B-B14F-4D97-AF65-F5344CB8AC3E}">
        <p14:creationId xmlns:p14="http://schemas.microsoft.com/office/powerpoint/2010/main" val="21283856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de-DE"/>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Click to edit Master text styles</a:t>
            </a:r>
          </a:p>
        </p:txBody>
      </p:sp>
      <p:sp>
        <p:nvSpPr>
          <p:cNvPr id="4" name="Rectangle 2"/>
          <p:cNvSpPr>
            <a:spLocks noGrp="1" noChangeArrowheads="1"/>
          </p:cNvSpPr>
          <p:nvPr>
            <p:ph type="ftr" sz="quarter" idx="10"/>
          </p:nvPr>
        </p:nvSpPr>
        <p:spPr/>
        <p:txBody>
          <a:bodyPr/>
          <a:lstStyle>
            <a:lvl1pPr eaLnBrk="0" hangingPunct="0">
              <a:spcBef>
                <a:spcPct val="0"/>
              </a:spcBef>
              <a:buFontTx/>
              <a:buNone/>
              <a:defRPr>
                <a:latin typeface="Arial" charset="0"/>
              </a:defRPr>
            </a:lvl1pPr>
          </a:lstStyle>
          <a:p>
            <a:pPr>
              <a:defRPr/>
            </a:pPr>
            <a:endParaRPr lang="en-US"/>
          </a:p>
        </p:txBody>
      </p:sp>
      <p:sp>
        <p:nvSpPr>
          <p:cNvPr id="5" name="Rectangle 3"/>
          <p:cNvSpPr>
            <a:spLocks noGrp="1" noChangeArrowheads="1"/>
          </p:cNvSpPr>
          <p:nvPr>
            <p:ph type="sldNum" sz="quarter" idx="11"/>
          </p:nvPr>
        </p:nvSpPr>
        <p:spPr/>
        <p:txBody>
          <a:bodyPr/>
          <a:lstStyle>
            <a:lvl1pPr eaLnBrk="0" hangingPunct="0">
              <a:spcBef>
                <a:spcPct val="0"/>
              </a:spcBef>
              <a:buFontTx/>
              <a:buNone/>
              <a:defRPr smtClean="0"/>
            </a:lvl1pPr>
          </a:lstStyle>
          <a:p>
            <a:pPr>
              <a:defRPr/>
            </a:pPr>
            <a:fld id="{2AA22486-E9AC-6745-BE68-855A41F8781B}" type="slidenum">
              <a:rPr lang="en-GB" altLang="en-US"/>
              <a:pPr>
                <a:defRPr/>
              </a:pPr>
              <a:t>‹#›</a:t>
            </a:fld>
            <a:endParaRPr lang="en-GB" altLang="en-US"/>
          </a:p>
        </p:txBody>
      </p:sp>
      <p:sp>
        <p:nvSpPr>
          <p:cNvPr id="6" name="Rectangle 16"/>
          <p:cNvSpPr>
            <a:spLocks noGrp="1" noChangeArrowheads="1"/>
          </p:cNvSpPr>
          <p:nvPr>
            <p:ph type="dt" sz="half" idx="12"/>
          </p:nvPr>
        </p:nvSpPr>
        <p:spPr/>
        <p:txBody>
          <a:bodyPr/>
          <a:lstStyle>
            <a:lvl1pPr eaLnBrk="0" hangingPunct="0">
              <a:spcBef>
                <a:spcPct val="0"/>
              </a:spcBef>
              <a:buFontTx/>
              <a:buNone/>
              <a:defRPr>
                <a:latin typeface="Arial" charset="0"/>
              </a:defRPr>
            </a:lvl1pPr>
          </a:lstStyle>
          <a:p>
            <a:pPr>
              <a:defRPr/>
            </a:pPr>
            <a:endParaRPr lang="en-GB"/>
          </a:p>
        </p:txBody>
      </p:sp>
    </p:spTree>
    <p:extLst>
      <p:ext uri="{BB962C8B-B14F-4D97-AF65-F5344CB8AC3E}">
        <p14:creationId xmlns:p14="http://schemas.microsoft.com/office/powerpoint/2010/main" val="35104086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Click to edit Master title style</a:t>
            </a:r>
            <a:endParaRPr lang="en-US"/>
          </a:p>
        </p:txBody>
      </p:sp>
      <p:sp>
        <p:nvSpPr>
          <p:cNvPr id="3" name="Content Placeholder 2"/>
          <p:cNvSpPr>
            <a:spLocks noGrp="1"/>
          </p:cNvSpPr>
          <p:nvPr>
            <p:ph sz="half" idx="1"/>
          </p:nvPr>
        </p:nvSpPr>
        <p:spPr>
          <a:xfrm>
            <a:off x="609600" y="1981200"/>
            <a:ext cx="53848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Click to edit Master text styles</a:t>
            </a:r>
          </a:p>
          <a:p>
            <a:pPr lvl="1"/>
            <a:r>
              <a:rPr lang="de-DE"/>
              <a:t>Second level</a:t>
            </a:r>
          </a:p>
          <a:p>
            <a:pPr lvl="2"/>
            <a:r>
              <a:rPr lang="de-DE"/>
              <a:t>Third level</a:t>
            </a:r>
          </a:p>
          <a:p>
            <a:pPr lvl="3"/>
            <a:r>
              <a:rPr lang="de-DE"/>
              <a:t>Fourth level</a:t>
            </a:r>
          </a:p>
          <a:p>
            <a:pPr lvl="4"/>
            <a:r>
              <a:rPr lang="de-DE"/>
              <a:t>Fifth level</a:t>
            </a:r>
            <a:endParaRPr lang="en-US"/>
          </a:p>
        </p:txBody>
      </p:sp>
      <p:sp>
        <p:nvSpPr>
          <p:cNvPr id="4" name="Content Placeholder 3"/>
          <p:cNvSpPr>
            <a:spLocks noGrp="1"/>
          </p:cNvSpPr>
          <p:nvPr>
            <p:ph sz="half" idx="2"/>
          </p:nvPr>
        </p:nvSpPr>
        <p:spPr>
          <a:xfrm>
            <a:off x="6197600" y="1981200"/>
            <a:ext cx="53848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Click to edit Master text styles</a:t>
            </a:r>
          </a:p>
          <a:p>
            <a:pPr lvl="1"/>
            <a:r>
              <a:rPr lang="de-DE"/>
              <a:t>Second level</a:t>
            </a:r>
          </a:p>
          <a:p>
            <a:pPr lvl="2"/>
            <a:r>
              <a:rPr lang="de-DE"/>
              <a:t>Third level</a:t>
            </a:r>
          </a:p>
          <a:p>
            <a:pPr lvl="3"/>
            <a:r>
              <a:rPr lang="de-DE"/>
              <a:t>Fourth level</a:t>
            </a:r>
          </a:p>
          <a:p>
            <a:pPr lvl="4"/>
            <a:r>
              <a:rPr lang="de-DE"/>
              <a:t>Fifth level</a:t>
            </a:r>
            <a:endParaRPr lang="en-US"/>
          </a:p>
        </p:txBody>
      </p:sp>
      <p:sp>
        <p:nvSpPr>
          <p:cNvPr id="5" name="Rectangle 2"/>
          <p:cNvSpPr>
            <a:spLocks noGrp="1" noChangeArrowheads="1"/>
          </p:cNvSpPr>
          <p:nvPr>
            <p:ph type="ftr" sz="quarter" idx="10"/>
          </p:nvPr>
        </p:nvSpPr>
        <p:spPr/>
        <p:txBody>
          <a:bodyPr/>
          <a:lstStyle>
            <a:lvl1pPr eaLnBrk="0" hangingPunct="0">
              <a:spcBef>
                <a:spcPct val="0"/>
              </a:spcBef>
              <a:buFontTx/>
              <a:buNone/>
              <a:defRPr>
                <a:latin typeface="Arial" charset="0"/>
              </a:defRPr>
            </a:lvl1pPr>
          </a:lstStyle>
          <a:p>
            <a:pPr>
              <a:defRPr/>
            </a:pPr>
            <a:endParaRPr lang="en-US"/>
          </a:p>
        </p:txBody>
      </p:sp>
      <p:sp>
        <p:nvSpPr>
          <p:cNvPr id="6" name="Rectangle 3"/>
          <p:cNvSpPr>
            <a:spLocks noGrp="1" noChangeArrowheads="1"/>
          </p:cNvSpPr>
          <p:nvPr>
            <p:ph type="sldNum" sz="quarter" idx="11"/>
          </p:nvPr>
        </p:nvSpPr>
        <p:spPr/>
        <p:txBody>
          <a:bodyPr/>
          <a:lstStyle>
            <a:lvl1pPr eaLnBrk="0" hangingPunct="0">
              <a:spcBef>
                <a:spcPct val="0"/>
              </a:spcBef>
              <a:buFontTx/>
              <a:buNone/>
              <a:defRPr smtClean="0"/>
            </a:lvl1pPr>
          </a:lstStyle>
          <a:p>
            <a:pPr>
              <a:defRPr/>
            </a:pPr>
            <a:fld id="{05A5FA9B-C011-654A-8456-4C1B10CAC490}" type="slidenum">
              <a:rPr lang="en-GB" altLang="en-US"/>
              <a:pPr>
                <a:defRPr/>
              </a:pPr>
              <a:t>‹#›</a:t>
            </a:fld>
            <a:endParaRPr lang="en-GB" altLang="en-US"/>
          </a:p>
        </p:txBody>
      </p:sp>
      <p:sp>
        <p:nvSpPr>
          <p:cNvPr id="7" name="Rectangle 16"/>
          <p:cNvSpPr>
            <a:spLocks noGrp="1" noChangeArrowheads="1"/>
          </p:cNvSpPr>
          <p:nvPr>
            <p:ph type="dt" sz="half" idx="12"/>
          </p:nvPr>
        </p:nvSpPr>
        <p:spPr/>
        <p:txBody>
          <a:bodyPr/>
          <a:lstStyle>
            <a:lvl1pPr eaLnBrk="0" hangingPunct="0">
              <a:spcBef>
                <a:spcPct val="0"/>
              </a:spcBef>
              <a:buFontTx/>
              <a:buNone/>
              <a:defRPr>
                <a:latin typeface="Arial" charset="0"/>
              </a:defRPr>
            </a:lvl1pPr>
          </a:lstStyle>
          <a:p>
            <a:pPr>
              <a:defRPr/>
            </a:pPr>
            <a:endParaRPr lang="en-GB"/>
          </a:p>
        </p:txBody>
      </p:sp>
    </p:spTree>
    <p:extLst>
      <p:ext uri="{BB962C8B-B14F-4D97-AF65-F5344CB8AC3E}">
        <p14:creationId xmlns:p14="http://schemas.microsoft.com/office/powerpoint/2010/main" val="39604927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de-DE"/>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Click to edit Master text styles</a:t>
            </a:r>
          </a:p>
          <a:p>
            <a:pPr lvl="1"/>
            <a:r>
              <a:rPr lang="de-DE"/>
              <a:t>Second level</a:t>
            </a:r>
          </a:p>
          <a:p>
            <a:pPr lvl="2"/>
            <a:r>
              <a:rPr lang="de-DE"/>
              <a:t>Third level</a:t>
            </a:r>
          </a:p>
          <a:p>
            <a:pPr lvl="3"/>
            <a:r>
              <a:rPr lang="de-DE"/>
              <a:t>Fourth level</a:t>
            </a:r>
          </a:p>
          <a:p>
            <a:pPr lvl="4"/>
            <a:r>
              <a:rPr lang="de-DE"/>
              <a:t>Fifth level</a:t>
            </a:r>
            <a:endParaRPr lang="en-US"/>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Click to edit Master text styles</a:t>
            </a:r>
          </a:p>
          <a:p>
            <a:pPr lvl="1"/>
            <a:r>
              <a:rPr lang="de-DE"/>
              <a:t>Second level</a:t>
            </a:r>
          </a:p>
          <a:p>
            <a:pPr lvl="2"/>
            <a:r>
              <a:rPr lang="de-DE"/>
              <a:t>Third level</a:t>
            </a:r>
          </a:p>
          <a:p>
            <a:pPr lvl="3"/>
            <a:r>
              <a:rPr lang="de-DE"/>
              <a:t>Fourth level</a:t>
            </a:r>
          </a:p>
          <a:p>
            <a:pPr lvl="4"/>
            <a:r>
              <a:rPr lang="de-DE"/>
              <a:t>Fifth level</a:t>
            </a:r>
            <a:endParaRPr lang="en-US"/>
          </a:p>
        </p:txBody>
      </p:sp>
      <p:sp>
        <p:nvSpPr>
          <p:cNvPr id="7" name="Rectangle 2"/>
          <p:cNvSpPr>
            <a:spLocks noGrp="1" noChangeArrowheads="1"/>
          </p:cNvSpPr>
          <p:nvPr>
            <p:ph type="ftr" sz="quarter" idx="10"/>
          </p:nvPr>
        </p:nvSpPr>
        <p:spPr/>
        <p:txBody>
          <a:bodyPr/>
          <a:lstStyle>
            <a:lvl1pPr eaLnBrk="0" hangingPunct="0">
              <a:spcBef>
                <a:spcPct val="0"/>
              </a:spcBef>
              <a:buFontTx/>
              <a:buNone/>
              <a:defRPr>
                <a:latin typeface="Arial" charset="0"/>
              </a:defRPr>
            </a:lvl1pPr>
          </a:lstStyle>
          <a:p>
            <a:pPr>
              <a:defRPr/>
            </a:pPr>
            <a:endParaRPr lang="en-US"/>
          </a:p>
        </p:txBody>
      </p:sp>
      <p:sp>
        <p:nvSpPr>
          <p:cNvPr id="8" name="Rectangle 3"/>
          <p:cNvSpPr>
            <a:spLocks noGrp="1" noChangeArrowheads="1"/>
          </p:cNvSpPr>
          <p:nvPr>
            <p:ph type="sldNum" sz="quarter" idx="11"/>
          </p:nvPr>
        </p:nvSpPr>
        <p:spPr/>
        <p:txBody>
          <a:bodyPr/>
          <a:lstStyle>
            <a:lvl1pPr eaLnBrk="0" hangingPunct="0">
              <a:spcBef>
                <a:spcPct val="0"/>
              </a:spcBef>
              <a:buFontTx/>
              <a:buNone/>
              <a:defRPr smtClean="0"/>
            </a:lvl1pPr>
          </a:lstStyle>
          <a:p>
            <a:pPr>
              <a:defRPr/>
            </a:pPr>
            <a:fld id="{CF990E1E-43DE-6B43-81A7-642D30B6E9DE}" type="slidenum">
              <a:rPr lang="en-GB" altLang="en-US"/>
              <a:pPr>
                <a:defRPr/>
              </a:pPr>
              <a:t>‹#›</a:t>
            </a:fld>
            <a:endParaRPr lang="en-GB" altLang="en-US"/>
          </a:p>
        </p:txBody>
      </p:sp>
      <p:sp>
        <p:nvSpPr>
          <p:cNvPr id="9" name="Rectangle 16"/>
          <p:cNvSpPr>
            <a:spLocks noGrp="1" noChangeArrowheads="1"/>
          </p:cNvSpPr>
          <p:nvPr>
            <p:ph type="dt" sz="half" idx="12"/>
          </p:nvPr>
        </p:nvSpPr>
        <p:spPr/>
        <p:txBody>
          <a:bodyPr/>
          <a:lstStyle>
            <a:lvl1pPr eaLnBrk="0" hangingPunct="0">
              <a:spcBef>
                <a:spcPct val="0"/>
              </a:spcBef>
              <a:buFontTx/>
              <a:buNone/>
              <a:defRPr>
                <a:latin typeface="Arial" charset="0"/>
              </a:defRPr>
            </a:lvl1pPr>
          </a:lstStyle>
          <a:p>
            <a:pPr>
              <a:defRPr/>
            </a:pPr>
            <a:endParaRPr lang="en-GB"/>
          </a:p>
        </p:txBody>
      </p:sp>
    </p:spTree>
    <p:extLst>
      <p:ext uri="{BB962C8B-B14F-4D97-AF65-F5344CB8AC3E}">
        <p14:creationId xmlns:p14="http://schemas.microsoft.com/office/powerpoint/2010/main" val="38398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Click to edit Master title style</a:t>
            </a:r>
            <a:endParaRPr lang="en-US"/>
          </a:p>
        </p:txBody>
      </p:sp>
      <p:sp>
        <p:nvSpPr>
          <p:cNvPr id="3" name="Rectangle 2"/>
          <p:cNvSpPr>
            <a:spLocks noGrp="1" noChangeArrowheads="1"/>
          </p:cNvSpPr>
          <p:nvPr>
            <p:ph type="ftr" sz="quarter" idx="10"/>
          </p:nvPr>
        </p:nvSpPr>
        <p:spPr/>
        <p:txBody>
          <a:bodyPr/>
          <a:lstStyle>
            <a:lvl1pPr eaLnBrk="0" hangingPunct="0">
              <a:spcBef>
                <a:spcPct val="0"/>
              </a:spcBef>
              <a:buFontTx/>
              <a:buNone/>
              <a:defRPr>
                <a:latin typeface="Arial" charset="0"/>
              </a:defRPr>
            </a:lvl1pPr>
          </a:lstStyle>
          <a:p>
            <a:pPr>
              <a:defRPr/>
            </a:pPr>
            <a:endParaRPr lang="en-US"/>
          </a:p>
        </p:txBody>
      </p:sp>
      <p:sp>
        <p:nvSpPr>
          <p:cNvPr id="4" name="Rectangle 3"/>
          <p:cNvSpPr>
            <a:spLocks noGrp="1" noChangeArrowheads="1"/>
          </p:cNvSpPr>
          <p:nvPr>
            <p:ph type="sldNum" sz="quarter" idx="11"/>
          </p:nvPr>
        </p:nvSpPr>
        <p:spPr/>
        <p:txBody>
          <a:bodyPr/>
          <a:lstStyle>
            <a:lvl1pPr eaLnBrk="0" hangingPunct="0">
              <a:spcBef>
                <a:spcPct val="0"/>
              </a:spcBef>
              <a:buFontTx/>
              <a:buNone/>
              <a:defRPr smtClean="0"/>
            </a:lvl1pPr>
          </a:lstStyle>
          <a:p>
            <a:pPr>
              <a:defRPr/>
            </a:pPr>
            <a:fld id="{BF8E264E-CDD8-6141-8E19-DC08893B28B8}" type="slidenum">
              <a:rPr lang="en-GB" altLang="en-US"/>
              <a:pPr>
                <a:defRPr/>
              </a:pPr>
              <a:t>‹#›</a:t>
            </a:fld>
            <a:endParaRPr lang="en-GB" altLang="en-US"/>
          </a:p>
        </p:txBody>
      </p:sp>
      <p:sp>
        <p:nvSpPr>
          <p:cNvPr id="5" name="Rectangle 16"/>
          <p:cNvSpPr>
            <a:spLocks noGrp="1" noChangeArrowheads="1"/>
          </p:cNvSpPr>
          <p:nvPr>
            <p:ph type="dt" sz="half" idx="12"/>
          </p:nvPr>
        </p:nvSpPr>
        <p:spPr/>
        <p:txBody>
          <a:bodyPr/>
          <a:lstStyle>
            <a:lvl1pPr eaLnBrk="0" hangingPunct="0">
              <a:spcBef>
                <a:spcPct val="0"/>
              </a:spcBef>
              <a:buFontTx/>
              <a:buNone/>
              <a:defRPr>
                <a:latin typeface="Arial" charset="0"/>
              </a:defRPr>
            </a:lvl1pPr>
          </a:lstStyle>
          <a:p>
            <a:pPr>
              <a:defRPr/>
            </a:pPr>
            <a:endParaRPr lang="en-GB"/>
          </a:p>
        </p:txBody>
      </p:sp>
    </p:spTree>
    <p:extLst>
      <p:ext uri="{BB962C8B-B14F-4D97-AF65-F5344CB8AC3E}">
        <p14:creationId xmlns:p14="http://schemas.microsoft.com/office/powerpoint/2010/main" val="38862357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ftr" sz="quarter" idx="10"/>
          </p:nvPr>
        </p:nvSpPr>
        <p:spPr/>
        <p:txBody>
          <a:bodyPr/>
          <a:lstStyle>
            <a:lvl1pPr eaLnBrk="0" hangingPunct="0">
              <a:spcBef>
                <a:spcPct val="0"/>
              </a:spcBef>
              <a:buFontTx/>
              <a:buNone/>
              <a:defRPr>
                <a:latin typeface="Arial" charset="0"/>
              </a:defRPr>
            </a:lvl1pPr>
          </a:lstStyle>
          <a:p>
            <a:pPr>
              <a:defRPr/>
            </a:pPr>
            <a:endParaRPr lang="en-US"/>
          </a:p>
        </p:txBody>
      </p:sp>
      <p:sp>
        <p:nvSpPr>
          <p:cNvPr id="3" name="Rectangle 3"/>
          <p:cNvSpPr>
            <a:spLocks noGrp="1" noChangeArrowheads="1"/>
          </p:cNvSpPr>
          <p:nvPr>
            <p:ph type="sldNum" sz="quarter" idx="11"/>
          </p:nvPr>
        </p:nvSpPr>
        <p:spPr/>
        <p:txBody>
          <a:bodyPr/>
          <a:lstStyle>
            <a:lvl1pPr eaLnBrk="0" hangingPunct="0">
              <a:spcBef>
                <a:spcPct val="0"/>
              </a:spcBef>
              <a:buFontTx/>
              <a:buNone/>
              <a:defRPr smtClean="0"/>
            </a:lvl1pPr>
          </a:lstStyle>
          <a:p>
            <a:pPr>
              <a:defRPr/>
            </a:pPr>
            <a:fld id="{64AA2E6C-B572-D14D-BA26-B4D63CEE0FF8}" type="slidenum">
              <a:rPr lang="en-GB" altLang="en-US"/>
              <a:pPr>
                <a:defRPr/>
              </a:pPr>
              <a:t>‹#›</a:t>
            </a:fld>
            <a:endParaRPr lang="en-GB" altLang="en-US"/>
          </a:p>
        </p:txBody>
      </p:sp>
      <p:sp>
        <p:nvSpPr>
          <p:cNvPr id="4" name="Rectangle 16"/>
          <p:cNvSpPr>
            <a:spLocks noGrp="1" noChangeArrowheads="1"/>
          </p:cNvSpPr>
          <p:nvPr>
            <p:ph type="dt" sz="half" idx="12"/>
          </p:nvPr>
        </p:nvSpPr>
        <p:spPr/>
        <p:txBody>
          <a:bodyPr/>
          <a:lstStyle>
            <a:lvl1pPr eaLnBrk="0" hangingPunct="0">
              <a:spcBef>
                <a:spcPct val="0"/>
              </a:spcBef>
              <a:buFontTx/>
              <a:buNone/>
              <a:defRPr>
                <a:latin typeface="Arial" charset="0"/>
              </a:defRPr>
            </a:lvl1pPr>
          </a:lstStyle>
          <a:p>
            <a:pPr>
              <a:defRPr/>
            </a:pPr>
            <a:endParaRPr lang="en-GB"/>
          </a:p>
        </p:txBody>
      </p:sp>
    </p:spTree>
    <p:extLst>
      <p:ext uri="{BB962C8B-B14F-4D97-AF65-F5344CB8AC3E}">
        <p14:creationId xmlns:p14="http://schemas.microsoft.com/office/powerpoint/2010/main" val="4272228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12567-C32A-438F-8891-904817B1079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70BE8DD-78F6-4737-A1C3-DAB07DC1B9B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25A7D37-E8B3-4665-BB2E-C124AFABE56B}"/>
              </a:ext>
            </a:extLst>
          </p:cNvPr>
          <p:cNvSpPr>
            <a:spLocks noGrp="1"/>
          </p:cNvSpPr>
          <p:nvPr>
            <p:ph type="dt" sz="half" idx="10"/>
          </p:nvPr>
        </p:nvSpPr>
        <p:spPr/>
        <p:txBody>
          <a:bodyPr/>
          <a:lstStyle/>
          <a:p>
            <a:fld id="{2F396573-2F3F-44F9-A9CE-D5A8F81C9D23}" type="datetimeFigureOut">
              <a:rPr lang="en-GB" smtClean="0"/>
              <a:t>17/10/2024</a:t>
            </a:fld>
            <a:endParaRPr lang="en-GB"/>
          </a:p>
        </p:txBody>
      </p:sp>
      <p:sp>
        <p:nvSpPr>
          <p:cNvPr id="5" name="Footer Placeholder 4">
            <a:extLst>
              <a:ext uri="{FF2B5EF4-FFF2-40B4-BE49-F238E27FC236}">
                <a16:creationId xmlns:a16="http://schemas.microsoft.com/office/drawing/2014/main" id="{98248D68-AB55-42CA-A0A8-176CAFA8C7D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9ECA132-B88C-407D-8EE4-40C77C46AFA7}"/>
              </a:ext>
            </a:extLst>
          </p:cNvPr>
          <p:cNvSpPr>
            <a:spLocks noGrp="1"/>
          </p:cNvSpPr>
          <p:nvPr>
            <p:ph type="sldNum" sz="quarter" idx="12"/>
          </p:nvPr>
        </p:nvSpPr>
        <p:spPr/>
        <p:txBody>
          <a:bodyPr/>
          <a:lstStyle/>
          <a:p>
            <a:fld id="{96C0EC04-4107-4207-B2DE-9123F9C237A2}" type="slidenum">
              <a:rPr lang="en-GB" smtClean="0"/>
              <a:t>‹#›</a:t>
            </a:fld>
            <a:endParaRPr lang="en-GB"/>
          </a:p>
        </p:txBody>
      </p:sp>
    </p:spTree>
    <p:extLst>
      <p:ext uri="{BB962C8B-B14F-4D97-AF65-F5344CB8AC3E}">
        <p14:creationId xmlns:p14="http://schemas.microsoft.com/office/powerpoint/2010/main" val="154516747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de-DE"/>
              <a:t>Click to edit Master title style</a:t>
            </a:r>
            <a:endParaRPr lang="en-US"/>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Click to edit Master text styles</a:t>
            </a:r>
          </a:p>
          <a:p>
            <a:pPr lvl="1"/>
            <a:r>
              <a:rPr lang="de-DE"/>
              <a:t>Second level</a:t>
            </a:r>
          </a:p>
          <a:p>
            <a:pPr lvl="2"/>
            <a:r>
              <a:rPr lang="de-DE"/>
              <a:t>Third level</a:t>
            </a:r>
          </a:p>
          <a:p>
            <a:pPr lvl="3"/>
            <a:r>
              <a:rPr lang="de-DE"/>
              <a:t>Fourth level</a:t>
            </a:r>
          </a:p>
          <a:p>
            <a:pPr lvl="4"/>
            <a:r>
              <a:rPr lang="de-DE"/>
              <a:t>Fifth level</a:t>
            </a:r>
            <a:endParaRPr lang="en-US"/>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Click to edit Master text styles</a:t>
            </a:r>
          </a:p>
        </p:txBody>
      </p:sp>
      <p:sp>
        <p:nvSpPr>
          <p:cNvPr id="5" name="Rectangle 2"/>
          <p:cNvSpPr>
            <a:spLocks noGrp="1" noChangeArrowheads="1"/>
          </p:cNvSpPr>
          <p:nvPr>
            <p:ph type="ftr" sz="quarter" idx="10"/>
          </p:nvPr>
        </p:nvSpPr>
        <p:spPr/>
        <p:txBody>
          <a:bodyPr/>
          <a:lstStyle>
            <a:lvl1pPr eaLnBrk="0" hangingPunct="0">
              <a:spcBef>
                <a:spcPct val="0"/>
              </a:spcBef>
              <a:buFontTx/>
              <a:buNone/>
              <a:defRPr>
                <a:latin typeface="Arial" charset="0"/>
              </a:defRPr>
            </a:lvl1pPr>
          </a:lstStyle>
          <a:p>
            <a:pPr>
              <a:defRPr/>
            </a:pPr>
            <a:endParaRPr lang="en-US"/>
          </a:p>
        </p:txBody>
      </p:sp>
      <p:sp>
        <p:nvSpPr>
          <p:cNvPr id="6" name="Rectangle 3"/>
          <p:cNvSpPr>
            <a:spLocks noGrp="1" noChangeArrowheads="1"/>
          </p:cNvSpPr>
          <p:nvPr>
            <p:ph type="sldNum" sz="quarter" idx="11"/>
          </p:nvPr>
        </p:nvSpPr>
        <p:spPr/>
        <p:txBody>
          <a:bodyPr/>
          <a:lstStyle>
            <a:lvl1pPr eaLnBrk="0" hangingPunct="0">
              <a:spcBef>
                <a:spcPct val="0"/>
              </a:spcBef>
              <a:buFontTx/>
              <a:buNone/>
              <a:defRPr smtClean="0"/>
            </a:lvl1pPr>
          </a:lstStyle>
          <a:p>
            <a:pPr>
              <a:defRPr/>
            </a:pPr>
            <a:fld id="{CD943EA0-EFC3-6E4F-BF4D-D63DFDEBFAB2}" type="slidenum">
              <a:rPr lang="en-GB" altLang="en-US"/>
              <a:pPr>
                <a:defRPr/>
              </a:pPr>
              <a:t>‹#›</a:t>
            </a:fld>
            <a:endParaRPr lang="en-GB" altLang="en-US"/>
          </a:p>
        </p:txBody>
      </p:sp>
      <p:sp>
        <p:nvSpPr>
          <p:cNvPr id="7" name="Rectangle 16"/>
          <p:cNvSpPr>
            <a:spLocks noGrp="1" noChangeArrowheads="1"/>
          </p:cNvSpPr>
          <p:nvPr>
            <p:ph type="dt" sz="half" idx="12"/>
          </p:nvPr>
        </p:nvSpPr>
        <p:spPr/>
        <p:txBody>
          <a:bodyPr/>
          <a:lstStyle>
            <a:lvl1pPr eaLnBrk="0" hangingPunct="0">
              <a:spcBef>
                <a:spcPct val="0"/>
              </a:spcBef>
              <a:buFontTx/>
              <a:buNone/>
              <a:defRPr>
                <a:latin typeface="Arial" charset="0"/>
              </a:defRPr>
            </a:lvl1pPr>
          </a:lstStyle>
          <a:p>
            <a:pPr>
              <a:defRPr/>
            </a:pPr>
            <a:endParaRPr lang="en-GB"/>
          </a:p>
        </p:txBody>
      </p:sp>
    </p:spTree>
    <p:extLst>
      <p:ext uri="{BB962C8B-B14F-4D97-AF65-F5344CB8AC3E}">
        <p14:creationId xmlns:p14="http://schemas.microsoft.com/office/powerpoint/2010/main" val="330364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de-DE"/>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a:t>Drag picture to placeholder or click icon to add</a:t>
            </a:r>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Click to edit Master text styles</a:t>
            </a:r>
          </a:p>
        </p:txBody>
      </p:sp>
      <p:sp>
        <p:nvSpPr>
          <p:cNvPr id="5" name="Rectangle 2"/>
          <p:cNvSpPr>
            <a:spLocks noGrp="1" noChangeArrowheads="1"/>
          </p:cNvSpPr>
          <p:nvPr>
            <p:ph type="ftr" sz="quarter" idx="10"/>
          </p:nvPr>
        </p:nvSpPr>
        <p:spPr/>
        <p:txBody>
          <a:bodyPr/>
          <a:lstStyle>
            <a:lvl1pPr eaLnBrk="0" hangingPunct="0">
              <a:spcBef>
                <a:spcPct val="0"/>
              </a:spcBef>
              <a:buFontTx/>
              <a:buNone/>
              <a:defRPr>
                <a:latin typeface="Arial" charset="0"/>
              </a:defRPr>
            </a:lvl1pPr>
          </a:lstStyle>
          <a:p>
            <a:pPr>
              <a:defRPr/>
            </a:pPr>
            <a:endParaRPr lang="en-US"/>
          </a:p>
        </p:txBody>
      </p:sp>
      <p:sp>
        <p:nvSpPr>
          <p:cNvPr id="6" name="Rectangle 3"/>
          <p:cNvSpPr>
            <a:spLocks noGrp="1" noChangeArrowheads="1"/>
          </p:cNvSpPr>
          <p:nvPr>
            <p:ph type="sldNum" sz="quarter" idx="11"/>
          </p:nvPr>
        </p:nvSpPr>
        <p:spPr/>
        <p:txBody>
          <a:bodyPr/>
          <a:lstStyle>
            <a:lvl1pPr eaLnBrk="0" hangingPunct="0">
              <a:spcBef>
                <a:spcPct val="0"/>
              </a:spcBef>
              <a:buFontTx/>
              <a:buNone/>
              <a:defRPr smtClean="0"/>
            </a:lvl1pPr>
          </a:lstStyle>
          <a:p>
            <a:pPr>
              <a:defRPr/>
            </a:pPr>
            <a:fld id="{9299F7D4-8A14-404D-B84E-FE061641D060}" type="slidenum">
              <a:rPr lang="en-GB" altLang="en-US"/>
              <a:pPr>
                <a:defRPr/>
              </a:pPr>
              <a:t>‹#›</a:t>
            </a:fld>
            <a:endParaRPr lang="en-GB" altLang="en-US"/>
          </a:p>
        </p:txBody>
      </p:sp>
      <p:sp>
        <p:nvSpPr>
          <p:cNvPr id="7" name="Rectangle 16"/>
          <p:cNvSpPr>
            <a:spLocks noGrp="1" noChangeArrowheads="1"/>
          </p:cNvSpPr>
          <p:nvPr>
            <p:ph type="dt" sz="half" idx="12"/>
          </p:nvPr>
        </p:nvSpPr>
        <p:spPr/>
        <p:txBody>
          <a:bodyPr/>
          <a:lstStyle>
            <a:lvl1pPr eaLnBrk="0" hangingPunct="0">
              <a:spcBef>
                <a:spcPct val="0"/>
              </a:spcBef>
              <a:buFontTx/>
              <a:buNone/>
              <a:defRPr>
                <a:latin typeface="Arial" charset="0"/>
              </a:defRPr>
            </a:lvl1pPr>
          </a:lstStyle>
          <a:p>
            <a:pPr>
              <a:defRPr/>
            </a:pPr>
            <a:endParaRPr lang="en-GB"/>
          </a:p>
        </p:txBody>
      </p:sp>
    </p:spTree>
    <p:extLst>
      <p:ext uri="{BB962C8B-B14F-4D97-AF65-F5344CB8AC3E}">
        <p14:creationId xmlns:p14="http://schemas.microsoft.com/office/powerpoint/2010/main" val="427768214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de-DE"/>
              <a:t>Click to edit Master text styles</a:t>
            </a:r>
          </a:p>
          <a:p>
            <a:pPr lvl="1"/>
            <a:r>
              <a:rPr lang="de-DE"/>
              <a:t>Second level</a:t>
            </a:r>
          </a:p>
          <a:p>
            <a:pPr lvl="2"/>
            <a:r>
              <a:rPr lang="de-DE"/>
              <a:t>Third level</a:t>
            </a:r>
          </a:p>
          <a:p>
            <a:pPr lvl="3"/>
            <a:r>
              <a:rPr lang="de-DE"/>
              <a:t>Fourth level</a:t>
            </a:r>
          </a:p>
          <a:p>
            <a:pPr lvl="4"/>
            <a:r>
              <a:rPr lang="de-DE"/>
              <a:t>Fifth level</a:t>
            </a:r>
            <a:endParaRPr lang="en-US"/>
          </a:p>
        </p:txBody>
      </p:sp>
      <p:sp>
        <p:nvSpPr>
          <p:cNvPr id="4" name="Rectangle 2"/>
          <p:cNvSpPr>
            <a:spLocks noGrp="1" noChangeArrowheads="1"/>
          </p:cNvSpPr>
          <p:nvPr>
            <p:ph type="ftr" sz="quarter" idx="10"/>
          </p:nvPr>
        </p:nvSpPr>
        <p:spPr/>
        <p:txBody>
          <a:bodyPr/>
          <a:lstStyle>
            <a:lvl1pPr eaLnBrk="0" hangingPunct="0">
              <a:spcBef>
                <a:spcPct val="0"/>
              </a:spcBef>
              <a:buFontTx/>
              <a:buNone/>
              <a:defRPr>
                <a:latin typeface="Arial" charset="0"/>
              </a:defRPr>
            </a:lvl1pPr>
          </a:lstStyle>
          <a:p>
            <a:pPr>
              <a:defRPr/>
            </a:pPr>
            <a:endParaRPr lang="en-US"/>
          </a:p>
        </p:txBody>
      </p:sp>
      <p:sp>
        <p:nvSpPr>
          <p:cNvPr id="5" name="Rectangle 3"/>
          <p:cNvSpPr>
            <a:spLocks noGrp="1" noChangeArrowheads="1"/>
          </p:cNvSpPr>
          <p:nvPr>
            <p:ph type="sldNum" sz="quarter" idx="11"/>
          </p:nvPr>
        </p:nvSpPr>
        <p:spPr/>
        <p:txBody>
          <a:bodyPr/>
          <a:lstStyle>
            <a:lvl1pPr eaLnBrk="0" hangingPunct="0">
              <a:spcBef>
                <a:spcPct val="0"/>
              </a:spcBef>
              <a:buFontTx/>
              <a:buNone/>
              <a:defRPr smtClean="0"/>
            </a:lvl1pPr>
          </a:lstStyle>
          <a:p>
            <a:pPr>
              <a:defRPr/>
            </a:pPr>
            <a:fld id="{7DDCAC31-16C4-4B48-83CC-339CF4062849}" type="slidenum">
              <a:rPr lang="en-GB" altLang="en-US"/>
              <a:pPr>
                <a:defRPr/>
              </a:pPr>
              <a:t>‹#›</a:t>
            </a:fld>
            <a:endParaRPr lang="en-GB" altLang="en-US"/>
          </a:p>
        </p:txBody>
      </p:sp>
      <p:sp>
        <p:nvSpPr>
          <p:cNvPr id="6" name="Rectangle 16"/>
          <p:cNvSpPr>
            <a:spLocks noGrp="1" noChangeArrowheads="1"/>
          </p:cNvSpPr>
          <p:nvPr>
            <p:ph type="dt" sz="half" idx="12"/>
          </p:nvPr>
        </p:nvSpPr>
        <p:spPr/>
        <p:txBody>
          <a:bodyPr/>
          <a:lstStyle>
            <a:lvl1pPr eaLnBrk="0" hangingPunct="0">
              <a:spcBef>
                <a:spcPct val="0"/>
              </a:spcBef>
              <a:buFontTx/>
              <a:buNone/>
              <a:defRPr>
                <a:latin typeface="Arial" charset="0"/>
              </a:defRPr>
            </a:lvl1pPr>
          </a:lstStyle>
          <a:p>
            <a:pPr>
              <a:defRPr/>
            </a:pPr>
            <a:endParaRPr lang="en-GB"/>
          </a:p>
        </p:txBody>
      </p:sp>
    </p:spTree>
    <p:extLst>
      <p:ext uri="{BB962C8B-B14F-4D97-AF65-F5344CB8AC3E}">
        <p14:creationId xmlns:p14="http://schemas.microsoft.com/office/powerpoint/2010/main" val="391136805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457200"/>
            <a:ext cx="2743200" cy="5410200"/>
          </a:xfrm>
        </p:spPr>
        <p:txBody>
          <a:bodyPr vert="eaVert"/>
          <a:lstStyle/>
          <a:p>
            <a:r>
              <a:rPr lang="de-DE"/>
              <a:t>Click to edit Master title style</a:t>
            </a:r>
            <a:endParaRPr lang="en-US"/>
          </a:p>
        </p:txBody>
      </p:sp>
      <p:sp>
        <p:nvSpPr>
          <p:cNvPr id="3" name="Vertical Text Placeholder 2"/>
          <p:cNvSpPr>
            <a:spLocks noGrp="1"/>
          </p:cNvSpPr>
          <p:nvPr>
            <p:ph type="body" orient="vert" idx="1"/>
          </p:nvPr>
        </p:nvSpPr>
        <p:spPr>
          <a:xfrm>
            <a:off x="609600" y="457200"/>
            <a:ext cx="8026400" cy="5410200"/>
          </a:xfrm>
        </p:spPr>
        <p:txBody>
          <a:bodyPr vert="eaVert"/>
          <a:lstStyle/>
          <a:p>
            <a:pPr lvl="0"/>
            <a:r>
              <a:rPr lang="de-DE"/>
              <a:t>Click to edit Master text styles</a:t>
            </a:r>
          </a:p>
          <a:p>
            <a:pPr lvl="1"/>
            <a:r>
              <a:rPr lang="de-DE"/>
              <a:t>Second level</a:t>
            </a:r>
          </a:p>
          <a:p>
            <a:pPr lvl="2"/>
            <a:r>
              <a:rPr lang="de-DE"/>
              <a:t>Third level</a:t>
            </a:r>
          </a:p>
          <a:p>
            <a:pPr lvl="3"/>
            <a:r>
              <a:rPr lang="de-DE"/>
              <a:t>Fourth level</a:t>
            </a:r>
          </a:p>
          <a:p>
            <a:pPr lvl="4"/>
            <a:r>
              <a:rPr lang="de-DE"/>
              <a:t>Fifth level</a:t>
            </a:r>
            <a:endParaRPr lang="en-US"/>
          </a:p>
        </p:txBody>
      </p:sp>
      <p:sp>
        <p:nvSpPr>
          <p:cNvPr id="4" name="Rectangle 2"/>
          <p:cNvSpPr>
            <a:spLocks noGrp="1" noChangeArrowheads="1"/>
          </p:cNvSpPr>
          <p:nvPr>
            <p:ph type="ftr" sz="quarter" idx="10"/>
          </p:nvPr>
        </p:nvSpPr>
        <p:spPr/>
        <p:txBody>
          <a:bodyPr/>
          <a:lstStyle>
            <a:lvl1pPr eaLnBrk="0" hangingPunct="0">
              <a:spcBef>
                <a:spcPct val="0"/>
              </a:spcBef>
              <a:buFontTx/>
              <a:buNone/>
              <a:defRPr>
                <a:latin typeface="Arial" charset="0"/>
              </a:defRPr>
            </a:lvl1pPr>
          </a:lstStyle>
          <a:p>
            <a:pPr>
              <a:defRPr/>
            </a:pPr>
            <a:endParaRPr lang="en-US"/>
          </a:p>
        </p:txBody>
      </p:sp>
      <p:sp>
        <p:nvSpPr>
          <p:cNvPr id="5" name="Rectangle 3"/>
          <p:cNvSpPr>
            <a:spLocks noGrp="1" noChangeArrowheads="1"/>
          </p:cNvSpPr>
          <p:nvPr>
            <p:ph type="sldNum" sz="quarter" idx="11"/>
          </p:nvPr>
        </p:nvSpPr>
        <p:spPr/>
        <p:txBody>
          <a:bodyPr/>
          <a:lstStyle>
            <a:lvl1pPr eaLnBrk="0" hangingPunct="0">
              <a:spcBef>
                <a:spcPct val="0"/>
              </a:spcBef>
              <a:buFontTx/>
              <a:buNone/>
              <a:defRPr smtClean="0"/>
            </a:lvl1pPr>
          </a:lstStyle>
          <a:p>
            <a:pPr>
              <a:defRPr/>
            </a:pPr>
            <a:fld id="{99C43A5F-E8DC-184A-8F7C-B02CCC68EB82}" type="slidenum">
              <a:rPr lang="en-GB" altLang="en-US"/>
              <a:pPr>
                <a:defRPr/>
              </a:pPr>
              <a:t>‹#›</a:t>
            </a:fld>
            <a:endParaRPr lang="en-GB" altLang="en-US"/>
          </a:p>
        </p:txBody>
      </p:sp>
      <p:sp>
        <p:nvSpPr>
          <p:cNvPr id="6" name="Rectangle 16"/>
          <p:cNvSpPr>
            <a:spLocks noGrp="1" noChangeArrowheads="1"/>
          </p:cNvSpPr>
          <p:nvPr>
            <p:ph type="dt" sz="half" idx="12"/>
          </p:nvPr>
        </p:nvSpPr>
        <p:spPr/>
        <p:txBody>
          <a:bodyPr/>
          <a:lstStyle>
            <a:lvl1pPr eaLnBrk="0" hangingPunct="0">
              <a:spcBef>
                <a:spcPct val="0"/>
              </a:spcBef>
              <a:buFontTx/>
              <a:buNone/>
              <a:defRPr>
                <a:latin typeface="Arial" charset="0"/>
              </a:defRPr>
            </a:lvl1pPr>
          </a:lstStyle>
          <a:p>
            <a:pPr>
              <a:defRPr/>
            </a:pPr>
            <a:endParaRPr lang="en-GB"/>
          </a:p>
        </p:txBody>
      </p:sp>
    </p:spTree>
    <p:extLst>
      <p:ext uri="{BB962C8B-B14F-4D97-AF65-F5344CB8AC3E}">
        <p14:creationId xmlns:p14="http://schemas.microsoft.com/office/powerpoint/2010/main" val="4021062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972800" cy="1371600"/>
          </a:xfrm>
        </p:spPr>
        <p:txBody>
          <a:bodyPr/>
          <a:lstStyle/>
          <a:p>
            <a:r>
              <a:rPr lang="de-DE"/>
              <a:t>Click to edit Master title style</a:t>
            </a:r>
            <a:endParaRPr lang="en-US"/>
          </a:p>
        </p:txBody>
      </p:sp>
      <p:sp>
        <p:nvSpPr>
          <p:cNvPr id="3" name="Chart Placeholder 2"/>
          <p:cNvSpPr>
            <a:spLocks noGrp="1"/>
          </p:cNvSpPr>
          <p:nvPr>
            <p:ph type="chart" idx="1"/>
          </p:nvPr>
        </p:nvSpPr>
        <p:spPr>
          <a:xfrm>
            <a:off x="609600" y="1981200"/>
            <a:ext cx="10972800" cy="3886200"/>
          </a:xfrm>
        </p:spPr>
        <p:txBody>
          <a:bodyPr/>
          <a:lstStyle/>
          <a:p>
            <a:pPr lvl="0"/>
            <a:r>
              <a:rPr lang="de-DE" noProof="0"/>
              <a:t>Click icon to add chart</a:t>
            </a:r>
            <a:endParaRPr lang="en-US" noProof="0"/>
          </a:p>
        </p:txBody>
      </p:sp>
      <p:sp>
        <p:nvSpPr>
          <p:cNvPr id="4" name="Rectangle 2"/>
          <p:cNvSpPr>
            <a:spLocks noGrp="1" noChangeArrowheads="1"/>
          </p:cNvSpPr>
          <p:nvPr>
            <p:ph type="ftr" sz="quarter" idx="10"/>
          </p:nvPr>
        </p:nvSpPr>
        <p:spPr/>
        <p:txBody>
          <a:bodyPr/>
          <a:lstStyle>
            <a:lvl1pPr eaLnBrk="0" hangingPunct="0">
              <a:spcBef>
                <a:spcPct val="0"/>
              </a:spcBef>
              <a:buFontTx/>
              <a:buNone/>
              <a:defRPr>
                <a:latin typeface="Arial" charset="0"/>
              </a:defRPr>
            </a:lvl1pPr>
          </a:lstStyle>
          <a:p>
            <a:pPr>
              <a:defRPr/>
            </a:pPr>
            <a:endParaRPr lang="en-US"/>
          </a:p>
        </p:txBody>
      </p:sp>
      <p:sp>
        <p:nvSpPr>
          <p:cNvPr id="5" name="Rectangle 3"/>
          <p:cNvSpPr>
            <a:spLocks noGrp="1" noChangeArrowheads="1"/>
          </p:cNvSpPr>
          <p:nvPr>
            <p:ph type="sldNum" sz="quarter" idx="11"/>
          </p:nvPr>
        </p:nvSpPr>
        <p:spPr/>
        <p:txBody>
          <a:bodyPr/>
          <a:lstStyle>
            <a:lvl1pPr eaLnBrk="0" hangingPunct="0">
              <a:spcBef>
                <a:spcPct val="0"/>
              </a:spcBef>
              <a:buFontTx/>
              <a:buNone/>
              <a:defRPr smtClean="0"/>
            </a:lvl1pPr>
          </a:lstStyle>
          <a:p>
            <a:pPr>
              <a:defRPr/>
            </a:pPr>
            <a:fld id="{F23D34E5-722D-C149-AB19-46096FEC0137}" type="slidenum">
              <a:rPr lang="en-GB" altLang="en-US"/>
              <a:pPr>
                <a:defRPr/>
              </a:pPr>
              <a:t>‹#›</a:t>
            </a:fld>
            <a:endParaRPr lang="en-GB" altLang="en-US"/>
          </a:p>
        </p:txBody>
      </p:sp>
      <p:sp>
        <p:nvSpPr>
          <p:cNvPr id="6" name="Rectangle 16"/>
          <p:cNvSpPr>
            <a:spLocks noGrp="1" noChangeArrowheads="1"/>
          </p:cNvSpPr>
          <p:nvPr>
            <p:ph type="dt" sz="half" idx="12"/>
          </p:nvPr>
        </p:nvSpPr>
        <p:spPr/>
        <p:txBody>
          <a:bodyPr/>
          <a:lstStyle>
            <a:lvl1pPr eaLnBrk="0" hangingPunct="0">
              <a:spcBef>
                <a:spcPct val="0"/>
              </a:spcBef>
              <a:buFontTx/>
              <a:buNone/>
              <a:defRPr>
                <a:latin typeface="Arial" charset="0"/>
              </a:defRPr>
            </a:lvl1pPr>
          </a:lstStyle>
          <a:p>
            <a:pPr>
              <a:defRPr/>
            </a:pPr>
            <a:endParaRPr lang="en-GB"/>
          </a:p>
        </p:txBody>
      </p:sp>
    </p:spTree>
    <p:extLst>
      <p:ext uri="{BB962C8B-B14F-4D97-AF65-F5344CB8AC3E}">
        <p14:creationId xmlns:p14="http://schemas.microsoft.com/office/powerpoint/2010/main" val="36997980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457200"/>
            <a:ext cx="10972800" cy="5410200"/>
          </a:xfrm>
        </p:spPr>
        <p:txBody>
          <a:bodyPr/>
          <a:lstStyle/>
          <a:p>
            <a:pPr lvl="0"/>
            <a:r>
              <a:rPr lang="de-DE"/>
              <a:t>Click to edit Master text styles</a:t>
            </a:r>
          </a:p>
          <a:p>
            <a:pPr lvl="1"/>
            <a:r>
              <a:rPr lang="de-DE"/>
              <a:t>Second level</a:t>
            </a:r>
          </a:p>
          <a:p>
            <a:pPr lvl="2"/>
            <a:r>
              <a:rPr lang="de-DE"/>
              <a:t>Third level</a:t>
            </a:r>
          </a:p>
          <a:p>
            <a:pPr lvl="3"/>
            <a:r>
              <a:rPr lang="de-DE"/>
              <a:t>Fourth level</a:t>
            </a:r>
          </a:p>
          <a:p>
            <a:pPr lvl="4"/>
            <a:r>
              <a:rPr lang="de-DE"/>
              <a:t>Fifth level</a:t>
            </a:r>
            <a:endParaRPr lang="en-US"/>
          </a:p>
        </p:txBody>
      </p:sp>
      <p:sp>
        <p:nvSpPr>
          <p:cNvPr id="3" name="Rectangle 2"/>
          <p:cNvSpPr>
            <a:spLocks noGrp="1" noChangeArrowheads="1"/>
          </p:cNvSpPr>
          <p:nvPr>
            <p:ph type="ftr" sz="quarter" idx="10"/>
          </p:nvPr>
        </p:nvSpPr>
        <p:spPr/>
        <p:txBody>
          <a:bodyPr/>
          <a:lstStyle>
            <a:lvl1pPr eaLnBrk="0" hangingPunct="0">
              <a:spcBef>
                <a:spcPct val="0"/>
              </a:spcBef>
              <a:buFontTx/>
              <a:buNone/>
              <a:defRPr>
                <a:latin typeface="Arial" charset="0"/>
              </a:defRPr>
            </a:lvl1pPr>
          </a:lstStyle>
          <a:p>
            <a:pPr>
              <a:defRPr/>
            </a:pPr>
            <a:endParaRPr lang="en-US"/>
          </a:p>
        </p:txBody>
      </p:sp>
      <p:sp>
        <p:nvSpPr>
          <p:cNvPr id="4" name="Rectangle 3"/>
          <p:cNvSpPr>
            <a:spLocks noGrp="1" noChangeArrowheads="1"/>
          </p:cNvSpPr>
          <p:nvPr>
            <p:ph type="sldNum" sz="quarter" idx="11"/>
          </p:nvPr>
        </p:nvSpPr>
        <p:spPr/>
        <p:txBody>
          <a:bodyPr/>
          <a:lstStyle>
            <a:lvl1pPr eaLnBrk="0" hangingPunct="0">
              <a:spcBef>
                <a:spcPct val="0"/>
              </a:spcBef>
              <a:buFontTx/>
              <a:buNone/>
              <a:defRPr smtClean="0"/>
            </a:lvl1pPr>
          </a:lstStyle>
          <a:p>
            <a:pPr>
              <a:defRPr/>
            </a:pPr>
            <a:fld id="{DC56540C-B0AE-E44A-B72F-17EAC6333128}" type="slidenum">
              <a:rPr lang="en-GB" altLang="en-US"/>
              <a:pPr>
                <a:defRPr/>
              </a:pPr>
              <a:t>‹#›</a:t>
            </a:fld>
            <a:endParaRPr lang="en-GB" altLang="en-US"/>
          </a:p>
        </p:txBody>
      </p:sp>
      <p:sp>
        <p:nvSpPr>
          <p:cNvPr id="5" name="Rectangle 16"/>
          <p:cNvSpPr>
            <a:spLocks noGrp="1" noChangeArrowheads="1"/>
          </p:cNvSpPr>
          <p:nvPr>
            <p:ph type="dt" sz="half" idx="12"/>
          </p:nvPr>
        </p:nvSpPr>
        <p:spPr/>
        <p:txBody>
          <a:bodyPr/>
          <a:lstStyle>
            <a:lvl1pPr eaLnBrk="0" hangingPunct="0">
              <a:spcBef>
                <a:spcPct val="0"/>
              </a:spcBef>
              <a:buFontTx/>
              <a:buNone/>
              <a:defRPr>
                <a:latin typeface="Arial" charset="0"/>
              </a:defRPr>
            </a:lvl1pPr>
          </a:lstStyle>
          <a:p>
            <a:pPr>
              <a:defRPr/>
            </a:pPr>
            <a:endParaRPr lang="en-GB"/>
          </a:p>
        </p:txBody>
      </p:sp>
    </p:spTree>
    <p:extLst>
      <p:ext uri="{BB962C8B-B14F-4D97-AF65-F5344CB8AC3E}">
        <p14:creationId xmlns:p14="http://schemas.microsoft.com/office/powerpoint/2010/main" val="21039970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972800" cy="1371600"/>
          </a:xfrm>
        </p:spPr>
        <p:txBody>
          <a:bodyPr/>
          <a:lstStyle/>
          <a:p>
            <a:r>
              <a:rPr lang="de-DE"/>
              <a:t>Click to edit Master title style</a:t>
            </a:r>
            <a:endParaRPr lang="en-US"/>
          </a:p>
        </p:txBody>
      </p:sp>
      <p:sp>
        <p:nvSpPr>
          <p:cNvPr id="3" name="Text Placeholder 2"/>
          <p:cNvSpPr>
            <a:spLocks noGrp="1"/>
          </p:cNvSpPr>
          <p:nvPr>
            <p:ph type="body" sz="half" idx="1"/>
          </p:nvPr>
        </p:nvSpPr>
        <p:spPr>
          <a:xfrm>
            <a:off x="609600" y="1981200"/>
            <a:ext cx="5384800" cy="3886200"/>
          </a:xfrm>
        </p:spPr>
        <p:txBody>
          <a:bodyPr/>
          <a:lstStyle/>
          <a:p>
            <a:pPr lvl="0"/>
            <a:r>
              <a:rPr lang="de-DE"/>
              <a:t>Click to edit Master text styles</a:t>
            </a:r>
          </a:p>
          <a:p>
            <a:pPr lvl="1"/>
            <a:r>
              <a:rPr lang="de-DE"/>
              <a:t>Second level</a:t>
            </a:r>
          </a:p>
          <a:p>
            <a:pPr lvl="2"/>
            <a:r>
              <a:rPr lang="de-DE"/>
              <a:t>Third level</a:t>
            </a:r>
          </a:p>
          <a:p>
            <a:pPr lvl="3"/>
            <a:r>
              <a:rPr lang="de-DE"/>
              <a:t>Fourth level</a:t>
            </a:r>
          </a:p>
          <a:p>
            <a:pPr lvl="4"/>
            <a:r>
              <a:rPr lang="de-DE"/>
              <a:t>Fifth level</a:t>
            </a:r>
            <a:endParaRPr lang="en-US"/>
          </a:p>
        </p:txBody>
      </p:sp>
      <p:sp>
        <p:nvSpPr>
          <p:cNvPr id="4" name="ClipArt Placeholder 3"/>
          <p:cNvSpPr>
            <a:spLocks noGrp="1"/>
          </p:cNvSpPr>
          <p:nvPr>
            <p:ph type="clipArt" sz="half" idx="2"/>
          </p:nvPr>
        </p:nvSpPr>
        <p:spPr>
          <a:xfrm>
            <a:off x="6197600" y="1981200"/>
            <a:ext cx="5384800" cy="3886200"/>
          </a:xfrm>
        </p:spPr>
        <p:txBody>
          <a:bodyPr/>
          <a:lstStyle/>
          <a:p>
            <a:pPr lvl="0"/>
            <a:r>
              <a:rPr lang="de-DE" noProof="0"/>
              <a:t>Click icon to add clip art</a:t>
            </a:r>
            <a:endParaRPr lang="en-US" noProof="0"/>
          </a:p>
        </p:txBody>
      </p:sp>
      <p:sp>
        <p:nvSpPr>
          <p:cNvPr id="5" name="Rectangle 2"/>
          <p:cNvSpPr>
            <a:spLocks noGrp="1" noChangeArrowheads="1"/>
          </p:cNvSpPr>
          <p:nvPr>
            <p:ph type="ftr" sz="quarter" idx="10"/>
          </p:nvPr>
        </p:nvSpPr>
        <p:spPr/>
        <p:txBody>
          <a:bodyPr/>
          <a:lstStyle>
            <a:lvl1pPr eaLnBrk="0" hangingPunct="0">
              <a:spcBef>
                <a:spcPct val="0"/>
              </a:spcBef>
              <a:buFontTx/>
              <a:buNone/>
              <a:defRPr>
                <a:latin typeface="Arial" charset="0"/>
              </a:defRPr>
            </a:lvl1pPr>
          </a:lstStyle>
          <a:p>
            <a:pPr>
              <a:defRPr/>
            </a:pPr>
            <a:endParaRPr lang="en-US"/>
          </a:p>
        </p:txBody>
      </p:sp>
      <p:sp>
        <p:nvSpPr>
          <p:cNvPr id="6" name="Rectangle 3"/>
          <p:cNvSpPr>
            <a:spLocks noGrp="1" noChangeArrowheads="1"/>
          </p:cNvSpPr>
          <p:nvPr>
            <p:ph type="sldNum" sz="quarter" idx="11"/>
          </p:nvPr>
        </p:nvSpPr>
        <p:spPr/>
        <p:txBody>
          <a:bodyPr/>
          <a:lstStyle>
            <a:lvl1pPr eaLnBrk="0" hangingPunct="0">
              <a:spcBef>
                <a:spcPct val="0"/>
              </a:spcBef>
              <a:buFontTx/>
              <a:buNone/>
              <a:defRPr smtClean="0"/>
            </a:lvl1pPr>
          </a:lstStyle>
          <a:p>
            <a:pPr>
              <a:defRPr/>
            </a:pPr>
            <a:fld id="{29F7C551-70E2-4E41-BDAB-D53B86B0E5AB}" type="slidenum">
              <a:rPr lang="en-GB" altLang="en-US"/>
              <a:pPr>
                <a:defRPr/>
              </a:pPr>
              <a:t>‹#›</a:t>
            </a:fld>
            <a:endParaRPr lang="en-GB" altLang="en-US"/>
          </a:p>
        </p:txBody>
      </p:sp>
      <p:sp>
        <p:nvSpPr>
          <p:cNvPr id="7" name="Rectangle 16"/>
          <p:cNvSpPr>
            <a:spLocks noGrp="1" noChangeArrowheads="1"/>
          </p:cNvSpPr>
          <p:nvPr>
            <p:ph type="dt" sz="half" idx="12"/>
          </p:nvPr>
        </p:nvSpPr>
        <p:spPr/>
        <p:txBody>
          <a:bodyPr/>
          <a:lstStyle>
            <a:lvl1pPr eaLnBrk="0" hangingPunct="0">
              <a:spcBef>
                <a:spcPct val="0"/>
              </a:spcBef>
              <a:buFontTx/>
              <a:buNone/>
              <a:defRPr>
                <a:latin typeface="Arial" charset="0"/>
              </a:defRPr>
            </a:lvl1pPr>
          </a:lstStyle>
          <a:p>
            <a:pPr>
              <a:defRPr/>
            </a:pPr>
            <a:endParaRPr lang="en-GB"/>
          </a:p>
        </p:txBody>
      </p:sp>
    </p:spTree>
    <p:extLst>
      <p:ext uri="{BB962C8B-B14F-4D97-AF65-F5344CB8AC3E}">
        <p14:creationId xmlns:p14="http://schemas.microsoft.com/office/powerpoint/2010/main" val="331309075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972800" cy="1371600"/>
          </a:xfrm>
        </p:spPr>
        <p:txBody>
          <a:bodyPr/>
          <a:lstStyle/>
          <a:p>
            <a:r>
              <a:rPr lang="de-DE"/>
              <a:t>Click to edit Master title style</a:t>
            </a:r>
            <a:endParaRPr lang="en-US"/>
          </a:p>
        </p:txBody>
      </p:sp>
      <p:sp>
        <p:nvSpPr>
          <p:cNvPr id="3" name="Table Placeholder 2"/>
          <p:cNvSpPr>
            <a:spLocks noGrp="1"/>
          </p:cNvSpPr>
          <p:nvPr>
            <p:ph type="tbl" idx="1"/>
          </p:nvPr>
        </p:nvSpPr>
        <p:spPr>
          <a:xfrm>
            <a:off x="609600" y="1981200"/>
            <a:ext cx="10972800" cy="3886200"/>
          </a:xfrm>
        </p:spPr>
        <p:txBody>
          <a:bodyPr/>
          <a:lstStyle/>
          <a:p>
            <a:pPr lvl="0"/>
            <a:r>
              <a:rPr lang="de-DE" noProof="0"/>
              <a:t>Click icon to add table</a:t>
            </a:r>
            <a:endParaRPr lang="en-US" noProof="0"/>
          </a:p>
        </p:txBody>
      </p:sp>
      <p:sp>
        <p:nvSpPr>
          <p:cNvPr id="4" name="Rectangle 2"/>
          <p:cNvSpPr>
            <a:spLocks noGrp="1" noChangeArrowheads="1"/>
          </p:cNvSpPr>
          <p:nvPr>
            <p:ph type="ftr" sz="quarter" idx="10"/>
          </p:nvPr>
        </p:nvSpPr>
        <p:spPr/>
        <p:txBody>
          <a:bodyPr/>
          <a:lstStyle>
            <a:lvl1pPr eaLnBrk="0" hangingPunct="0">
              <a:spcBef>
                <a:spcPct val="0"/>
              </a:spcBef>
              <a:buFontTx/>
              <a:buNone/>
              <a:defRPr>
                <a:latin typeface="Arial" charset="0"/>
              </a:defRPr>
            </a:lvl1pPr>
          </a:lstStyle>
          <a:p>
            <a:pPr>
              <a:defRPr/>
            </a:pPr>
            <a:endParaRPr lang="en-US"/>
          </a:p>
        </p:txBody>
      </p:sp>
      <p:sp>
        <p:nvSpPr>
          <p:cNvPr id="5" name="Rectangle 3"/>
          <p:cNvSpPr>
            <a:spLocks noGrp="1" noChangeArrowheads="1"/>
          </p:cNvSpPr>
          <p:nvPr>
            <p:ph type="sldNum" sz="quarter" idx="11"/>
          </p:nvPr>
        </p:nvSpPr>
        <p:spPr/>
        <p:txBody>
          <a:bodyPr/>
          <a:lstStyle>
            <a:lvl1pPr eaLnBrk="0" hangingPunct="0">
              <a:spcBef>
                <a:spcPct val="0"/>
              </a:spcBef>
              <a:buFontTx/>
              <a:buNone/>
              <a:defRPr smtClean="0"/>
            </a:lvl1pPr>
          </a:lstStyle>
          <a:p>
            <a:pPr>
              <a:defRPr/>
            </a:pPr>
            <a:fld id="{73B7AB43-4DA5-5A4D-BA4C-0F0470D85E76}" type="slidenum">
              <a:rPr lang="en-GB" altLang="en-US"/>
              <a:pPr>
                <a:defRPr/>
              </a:pPr>
              <a:t>‹#›</a:t>
            </a:fld>
            <a:endParaRPr lang="en-GB" altLang="en-US"/>
          </a:p>
        </p:txBody>
      </p:sp>
      <p:sp>
        <p:nvSpPr>
          <p:cNvPr id="6" name="Rectangle 16"/>
          <p:cNvSpPr>
            <a:spLocks noGrp="1" noChangeArrowheads="1"/>
          </p:cNvSpPr>
          <p:nvPr>
            <p:ph type="dt" sz="half" idx="12"/>
          </p:nvPr>
        </p:nvSpPr>
        <p:spPr/>
        <p:txBody>
          <a:bodyPr/>
          <a:lstStyle>
            <a:lvl1pPr eaLnBrk="0" hangingPunct="0">
              <a:spcBef>
                <a:spcPct val="0"/>
              </a:spcBef>
              <a:buFontTx/>
              <a:buNone/>
              <a:defRPr>
                <a:latin typeface="Arial" charset="0"/>
              </a:defRPr>
            </a:lvl1pPr>
          </a:lstStyle>
          <a:p>
            <a:pPr>
              <a:defRPr/>
            </a:pPr>
            <a:endParaRPr lang="en-GB"/>
          </a:p>
        </p:txBody>
      </p:sp>
    </p:spTree>
    <p:extLst>
      <p:ext uri="{BB962C8B-B14F-4D97-AF65-F5344CB8AC3E}">
        <p14:creationId xmlns:p14="http://schemas.microsoft.com/office/powerpoint/2010/main" val="17318189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972800" cy="1371600"/>
          </a:xfrm>
        </p:spPr>
        <p:txBody>
          <a:bodyPr/>
          <a:lstStyle/>
          <a:p>
            <a:r>
              <a:rPr lang="de-DE"/>
              <a:t>Click to edit Master title style</a:t>
            </a:r>
            <a:endParaRPr lang="en-US"/>
          </a:p>
        </p:txBody>
      </p:sp>
      <p:sp>
        <p:nvSpPr>
          <p:cNvPr id="3" name="Text Placeholder 2"/>
          <p:cNvSpPr>
            <a:spLocks noGrp="1"/>
          </p:cNvSpPr>
          <p:nvPr>
            <p:ph type="body" sz="half" idx="1"/>
          </p:nvPr>
        </p:nvSpPr>
        <p:spPr>
          <a:xfrm>
            <a:off x="609600" y="1981200"/>
            <a:ext cx="5384800" cy="3886200"/>
          </a:xfrm>
        </p:spPr>
        <p:txBody>
          <a:bodyPr/>
          <a:lstStyle/>
          <a:p>
            <a:pPr lvl="0"/>
            <a:r>
              <a:rPr lang="de-DE"/>
              <a:t>Click to edit Master text styles</a:t>
            </a:r>
          </a:p>
          <a:p>
            <a:pPr lvl="1"/>
            <a:r>
              <a:rPr lang="de-DE"/>
              <a:t>Second level</a:t>
            </a:r>
          </a:p>
          <a:p>
            <a:pPr lvl="2"/>
            <a:r>
              <a:rPr lang="de-DE"/>
              <a:t>Third level</a:t>
            </a:r>
          </a:p>
          <a:p>
            <a:pPr lvl="3"/>
            <a:r>
              <a:rPr lang="de-DE"/>
              <a:t>Fourth level</a:t>
            </a:r>
          </a:p>
          <a:p>
            <a:pPr lvl="4"/>
            <a:r>
              <a:rPr lang="de-DE"/>
              <a:t>Fifth level</a:t>
            </a:r>
            <a:endParaRPr lang="en-US"/>
          </a:p>
        </p:txBody>
      </p:sp>
      <p:sp>
        <p:nvSpPr>
          <p:cNvPr id="4" name="Content Placeholder 3"/>
          <p:cNvSpPr>
            <a:spLocks noGrp="1"/>
          </p:cNvSpPr>
          <p:nvPr>
            <p:ph sz="half" idx="2"/>
          </p:nvPr>
        </p:nvSpPr>
        <p:spPr>
          <a:xfrm>
            <a:off x="6197600" y="1981200"/>
            <a:ext cx="5384800" cy="3886200"/>
          </a:xfrm>
        </p:spPr>
        <p:txBody>
          <a:bodyPr/>
          <a:lstStyle/>
          <a:p>
            <a:pPr lvl="0"/>
            <a:r>
              <a:rPr lang="de-DE"/>
              <a:t>Click to edit Master text styles</a:t>
            </a:r>
          </a:p>
          <a:p>
            <a:pPr lvl="1"/>
            <a:r>
              <a:rPr lang="de-DE"/>
              <a:t>Second level</a:t>
            </a:r>
          </a:p>
          <a:p>
            <a:pPr lvl="2"/>
            <a:r>
              <a:rPr lang="de-DE"/>
              <a:t>Third level</a:t>
            </a:r>
          </a:p>
          <a:p>
            <a:pPr lvl="3"/>
            <a:r>
              <a:rPr lang="de-DE"/>
              <a:t>Fourth level</a:t>
            </a:r>
          </a:p>
          <a:p>
            <a:pPr lvl="4"/>
            <a:r>
              <a:rPr lang="de-DE"/>
              <a:t>Fifth level</a:t>
            </a:r>
            <a:endParaRPr lang="en-US"/>
          </a:p>
        </p:txBody>
      </p:sp>
      <p:sp>
        <p:nvSpPr>
          <p:cNvPr id="5" name="Rectangle 2"/>
          <p:cNvSpPr>
            <a:spLocks noGrp="1" noChangeArrowheads="1"/>
          </p:cNvSpPr>
          <p:nvPr>
            <p:ph type="ftr" sz="quarter" idx="10"/>
          </p:nvPr>
        </p:nvSpPr>
        <p:spPr/>
        <p:txBody>
          <a:bodyPr/>
          <a:lstStyle>
            <a:lvl1pPr eaLnBrk="0" hangingPunct="0">
              <a:spcBef>
                <a:spcPct val="0"/>
              </a:spcBef>
              <a:buFontTx/>
              <a:buNone/>
              <a:defRPr>
                <a:latin typeface="Arial" charset="0"/>
              </a:defRPr>
            </a:lvl1pPr>
          </a:lstStyle>
          <a:p>
            <a:pPr>
              <a:defRPr/>
            </a:pPr>
            <a:endParaRPr lang="en-US"/>
          </a:p>
        </p:txBody>
      </p:sp>
      <p:sp>
        <p:nvSpPr>
          <p:cNvPr id="6" name="Rectangle 3"/>
          <p:cNvSpPr>
            <a:spLocks noGrp="1" noChangeArrowheads="1"/>
          </p:cNvSpPr>
          <p:nvPr>
            <p:ph type="sldNum" sz="quarter" idx="11"/>
          </p:nvPr>
        </p:nvSpPr>
        <p:spPr/>
        <p:txBody>
          <a:bodyPr/>
          <a:lstStyle>
            <a:lvl1pPr eaLnBrk="0" hangingPunct="0">
              <a:spcBef>
                <a:spcPct val="0"/>
              </a:spcBef>
              <a:buFontTx/>
              <a:buNone/>
              <a:defRPr smtClean="0"/>
            </a:lvl1pPr>
          </a:lstStyle>
          <a:p>
            <a:pPr>
              <a:defRPr/>
            </a:pPr>
            <a:fld id="{E3B87FF6-D2FC-364B-BDBA-01AC6D8D9031}" type="slidenum">
              <a:rPr lang="en-GB" altLang="en-US"/>
              <a:pPr>
                <a:defRPr/>
              </a:pPr>
              <a:t>‹#›</a:t>
            </a:fld>
            <a:endParaRPr lang="en-GB" altLang="en-US"/>
          </a:p>
        </p:txBody>
      </p:sp>
      <p:sp>
        <p:nvSpPr>
          <p:cNvPr id="7" name="Rectangle 16"/>
          <p:cNvSpPr>
            <a:spLocks noGrp="1" noChangeArrowheads="1"/>
          </p:cNvSpPr>
          <p:nvPr>
            <p:ph type="dt" sz="half" idx="12"/>
          </p:nvPr>
        </p:nvSpPr>
        <p:spPr/>
        <p:txBody>
          <a:bodyPr/>
          <a:lstStyle>
            <a:lvl1pPr eaLnBrk="0" hangingPunct="0">
              <a:spcBef>
                <a:spcPct val="0"/>
              </a:spcBef>
              <a:buFontTx/>
              <a:buNone/>
              <a:defRPr>
                <a:latin typeface="Arial" charset="0"/>
              </a:defRPr>
            </a:lvl1pPr>
          </a:lstStyle>
          <a:p>
            <a:pPr>
              <a:defRPr/>
            </a:pPr>
            <a:endParaRPr lang="en-GB"/>
          </a:p>
        </p:txBody>
      </p:sp>
    </p:spTree>
    <p:extLst>
      <p:ext uri="{BB962C8B-B14F-4D97-AF65-F5344CB8AC3E}">
        <p14:creationId xmlns:p14="http://schemas.microsoft.com/office/powerpoint/2010/main" val="238513765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fld id="{AADEB175-85CD-7145-8CB0-44F175C770EE}" type="slidenum">
              <a:rPr lang="en-US" altLang="en-US"/>
              <a:pPr/>
              <a:t>‹#›</a:t>
            </a:fld>
            <a:endParaRPr lang="en-US" altLang="en-US"/>
          </a:p>
        </p:txBody>
      </p:sp>
    </p:spTree>
    <p:extLst>
      <p:ext uri="{BB962C8B-B14F-4D97-AF65-F5344CB8AC3E}">
        <p14:creationId xmlns:p14="http://schemas.microsoft.com/office/powerpoint/2010/main" val="24321366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2870D-2E13-4574-B636-A921E904C86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022265C-8E1A-433D-ADA6-ADED56AB068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5A58665-090A-4B47-8C6A-DDF9F29D4F5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0897C7B-0959-4AD7-B3FE-3399CF26BA5E}"/>
              </a:ext>
            </a:extLst>
          </p:cNvPr>
          <p:cNvSpPr>
            <a:spLocks noGrp="1"/>
          </p:cNvSpPr>
          <p:nvPr>
            <p:ph type="dt" sz="half" idx="10"/>
          </p:nvPr>
        </p:nvSpPr>
        <p:spPr/>
        <p:txBody>
          <a:bodyPr/>
          <a:lstStyle/>
          <a:p>
            <a:fld id="{2F396573-2F3F-44F9-A9CE-D5A8F81C9D23}" type="datetimeFigureOut">
              <a:rPr lang="en-GB" smtClean="0"/>
              <a:t>17/10/2024</a:t>
            </a:fld>
            <a:endParaRPr lang="en-GB"/>
          </a:p>
        </p:txBody>
      </p:sp>
      <p:sp>
        <p:nvSpPr>
          <p:cNvPr id="6" name="Footer Placeholder 5">
            <a:extLst>
              <a:ext uri="{FF2B5EF4-FFF2-40B4-BE49-F238E27FC236}">
                <a16:creationId xmlns:a16="http://schemas.microsoft.com/office/drawing/2014/main" id="{A4D1FAA8-E1FF-42D0-AB9A-5DD67678061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16C8250-A216-4D5A-8B12-E382C46C1A58}"/>
              </a:ext>
            </a:extLst>
          </p:cNvPr>
          <p:cNvSpPr>
            <a:spLocks noGrp="1"/>
          </p:cNvSpPr>
          <p:nvPr>
            <p:ph type="sldNum" sz="quarter" idx="12"/>
          </p:nvPr>
        </p:nvSpPr>
        <p:spPr/>
        <p:txBody>
          <a:bodyPr/>
          <a:lstStyle/>
          <a:p>
            <a:fld id="{96C0EC04-4107-4207-B2DE-9123F9C237A2}" type="slidenum">
              <a:rPr lang="en-GB" smtClean="0"/>
              <a:t>‹#›</a:t>
            </a:fld>
            <a:endParaRPr lang="en-GB"/>
          </a:p>
        </p:txBody>
      </p:sp>
    </p:spTree>
    <p:extLst>
      <p:ext uri="{BB962C8B-B14F-4D97-AF65-F5344CB8AC3E}">
        <p14:creationId xmlns:p14="http://schemas.microsoft.com/office/powerpoint/2010/main" val="114136457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fld id="{83906AA6-7E0E-CF4C-80AD-A83B0458625A}" type="slidenum">
              <a:rPr lang="en-US" altLang="en-US"/>
              <a:pPr/>
              <a:t>‹#›</a:t>
            </a:fld>
            <a:endParaRPr lang="en-US" altLang="en-US"/>
          </a:p>
        </p:txBody>
      </p:sp>
    </p:spTree>
    <p:extLst>
      <p:ext uri="{BB962C8B-B14F-4D97-AF65-F5344CB8AC3E}">
        <p14:creationId xmlns:p14="http://schemas.microsoft.com/office/powerpoint/2010/main" val="72337278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fld id="{CD9F46E6-5E75-C843-B301-55A94A7BA909}" type="slidenum">
              <a:rPr lang="en-US" altLang="en-US"/>
              <a:pPr/>
              <a:t>‹#›</a:t>
            </a:fld>
            <a:endParaRPr lang="en-US" altLang="en-US"/>
          </a:p>
        </p:txBody>
      </p:sp>
    </p:spTree>
    <p:extLst>
      <p:ext uri="{BB962C8B-B14F-4D97-AF65-F5344CB8AC3E}">
        <p14:creationId xmlns:p14="http://schemas.microsoft.com/office/powerpoint/2010/main" val="23795034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defRPr/>
            </a:lvl1pPr>
          </a:lstStyle>
          <a:p>
            <a:pPr>
              <a:defRPr/>
            </a:pPr>
            <a:endParaRPr lang="en-US"/>
          </a:p>
        </p:txBody>
      </p:sp>
      <p:sp>
        <p:nvSpPr>
          <p:cNvPr id="8" name="Rectangle 5"/>
          <p:cNvSpPr>
            <a:spLocks noGrp="1" noChangeArrowheads="1"/>
          </p:cNvSpPr>
          <p:nvPr>
            <p:ph type="ftr" sz="quarter" idx="11"/>
          </p:nvPr>
        </p:nvSpPr>
        <p:spPr/>
        <p:txBody>
          <a:bodyPr/>
          <a:lstStyle>
            <a:lvl1pPr>
              <a:defRPr/>
            </a:lvl1pPr>
          </a:lstStyle>
          <a:p>
            <a:pPr>
              <a:defRPr/>
            </a:pPr>
            <a:endParaRPr lang="en-US"/>
          </a:p>
        </p:txBody>
      </p:sp>
      <p:sp>
        <p:nvSpPr>
          <p:cNvPr id="9" name="Rectangle 6"/>
          <p:cNvSpPr>
            <a:spLocks noGrp="1" noChangeArrowheads="1"/>
          </p:cNvSpPr>
          <p:nvPr>
            <p:ph type="sldNum" sz="quarter" idx="12"/>
          </p:nvPr>
        </p:nvSpPr>
        <p:spPr/>
        <p:txBody>
          <a:bodyPr/>
          <a:lstStyle>
            <a:lvl1pPr>
              <a:defRPr/>
            </a:lvl1pPr>
          </a:lstStyle>
          <a:p>
            <a:fld id="{6E275E5A-4065-9C4C-93F0-E1FCE47F4299}" type="slidenum">
              <a:rPr lang="en-US" altLang="en-US"/>
              <a:pPr/>
              <a:t>‹#›</a:t>
            </a:fld>
            <a:endParaRPr lang="en-US" altLang="en-US"/>
          </a:p>
        </p:txBody>
      </p:sp>
    </p:spTree>
    <p:extLst>
      <p:ext uri="{BB962C8B-B14F-4D97-AF65-F5344CB8AC3E}">
        <p14:creationId xmlns:p14="http://schemas.microsoft.com/office/powerpoint/2010/main" val="273467240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fld id="{A457DCC2-6BAE-A141-9A9A-FE3ECA1D75A1}" type="slidenum">
              <a:rPr lang="en-US" altLang="en-US"/>
              <a:pPr/>
              <a:t>‹#›</a:t>
            </a:fld>
            <a:endParaRPr lang="en-US" altLang="en-US"/>
          </a:p>
        </p:txBody>
      </p:sp>
    </p:spTree>
    <p:extLst>
      <p:ext uri="{BB962C8B-B14F-4D97-AF65-F5344CB8AC3E}">
        <p14:creationId xmlns:p14="http://schemas.microsoft.com/office/powerpoint/2010/main" val="101847099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fld id="{9AC431C9-4EF9-FA48-8351-1AA2C386C506}" type="slidenum">
              <a:rPr lang="en-US" altLang="en-US"/>
              <a:pPr/>
              <a:t>‹#›</a:t>
            </a:fld>
            <a:endParaRPr lang="en-US" altLang="en-US"/>
          </a:p>
        </p:txBody>
      </p:sp>
    </p:spTree>
    <p:extLst>
      <p:ext uri="{BB962C8B-B14F-4D97-AF65-F5344CB8AC3E}">
        <p14:creationId xmlns:p14="http://schemas.microsoft.com/office/powerpoint/2010/main" val="29672597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fld id="{44F2C803-09D6-3A47-8D2E-EED1E61D0C48}" type="slidenum">
              <a:rPr lang="en-US" altLang="en-US"/>
              <a:pPr/>
              <a:t>‹#›</a:t>
            </a:fld>
            <a:endParaRPr lang="en-US" altLang="en-US"/>
          </a:p>
        </p:txBody>
      </p:sp>
    </p:spTree>
    <p:extLst>
      <p:ext uri="{BB962C8B-B14F-4D97-AF65-F5344CB8AC3E}">
        <p14:creationId xmlns:p14="http://schemas.microsoft.com/office/powerpoint/2010/main" val="217085159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fld id="{63D0A1E7-D9F9-724A-B738-EA53CF05B8A8}" type="slidenum">
              <a:rPr lang="en-US" altLang="en-US"/>
              <a:pPr/>
              <a:t>‹#›</a:t>
            </a:fld>
            <a:endParaRPr lang="en-US" altLang="en-US"/>
          </a:p>
        </p:txBody>
      </p:sp>
    </p:spTree>
    <p:extLst>
      <p:ext uri="{BB962C8B-B14F-4D97-AF65-F5344CB8AC3E}">
        <p14:creationId xmlns:p14="http://schemas.microsoft.com/office/powerpoint/2010/main" val="49446548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fld id="{8A5BA816-5FE2-6946-A8A1-90DCBC53273D}" type="slidenum">
              <a:rPr lang="en-US" altLang="en-US"/>
              <a:pPr/>
              <a:t>‹#›</a:t>
            </a:fld>
            <a:endParaRPr lang="en-US" altLang="en-US"/>
          </a:p>
        </p:txBody>
      </p:sp>
    </p:spTree>
    <p:extLst>
      <p:ext uri="{BB962C8B-B14F-4D97-AF65-F5344CB8AC3E}">
        <p14:creationId xmlns:p14="http://schemas.microsoft.com/office/powerpoint/2010/main" val="88418397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609600"/>
            <a:ext cx="25908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1" y="609600"/>
            <a:ext cx="75692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fld id="{A5BA3065-504D-0A4F-B1B7-FD3E54D601F0}" type="slidenum">
              <a:rPr lang="en-US" altLang="en-US"/>
              <a:pPr/>
              <a:t>‹#›</a:t>
            </a:fld>
            <a:endParaRPr lang="en-US" altLang="en-US"/>
          </a:p>
        </p:txBody>
      </p:sp>
    </p:spTree>
    <p:extLst>
      <p:ext uri="{BB962C8B-B14F-4D97-AF65-F5344CB8AC3E}">
        <p14:creationId xmlns:p14="http://schemas.microsoft.com/office/powerpoint/2010/main" val="247458839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a:t>Click to edit Master subtitle style</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fld id="{70BBF745-5365-4248-9506-C8BEB6A73CCD}" type="slidenum">
              <a:rPr lang="en-US" altLang="en-US"/>
              <a:pPr/>
              <a:t>‹#›</a:t>
            </a:fld>
            <a:endParaRPr lang="en-US" altLang="en-US"/>
          </a:p>
        </p:txBody>
      </p:sp>
    </p:spTree>
    <p:extLst>
      <p:ext uri="{BB962C8B-B14F-4D97-AF65-F5344CB8AC3E}">
        <p14:creationId xmlns:p14="http://schemas.microsoft.com/office/powerpoint/2010/main" val="1730709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919DF3-16B3-485D-98C2-1660CE9F42B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25B5B39-AB01-4D51-874B-34B7EB05939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EF46244-9C32-4CB5-AD16-E689B70CD8A4}"/>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77637A7-469B-4D83-A718-585FAEDF04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A951CDC-5F61-470E-914E-E85262A2837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28C1F02-21CE-4A02-84A9-8665D5D66DCB}"/>
              </a:ext>
            </a:extLst>
          </p:cNvPr>
          <p:cNvSpPr>
            <a:spLocks noGrp="1"/>
          </p:cNvSpPr>
          <p:nvPr>
            <p:ph type="dt" sz="half" idx="10"/>
          </p:nvPr>
        </p:nvSpPr>
        <p:spPr/>
        <p:txBody>
          <a:bodyPr/>
          <a:lstStyle/>
          <a:p>
            <a:fld id="{2F396573-2F3F-44F9-A9CE-D5A8F81C9D23}" type="datetimeFigureOut">
              <a:rPr lang="en-GB" smtClean="0"/>
              <a:t>17/10/2024</a:t>
            </a:fld>
            <a:endParaRPr lang="en-GB"/>
          </a:p>
        </p:txBody>
      </p:sp>
      <p:sp>
        <p:nvSpPr>
          <p:cNvPr id="8" name="Footer Placeholder 7">
            <a:extLst>
              <a:ext uri="{FF2B5EF4-FFF2-40B4-BE49-F238E27FC236}">
                <a16:creationId xmlns:a16="http://schemas.microsoft.com/office/drawing/2014/main" id="{C10B399C-8827-4298-B676-5348734FF23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231D4A1-D8FA-4654-866D-87F52AFCEDD4}"/>
              </a:ext>
            </a:extLst>
          </p:cNvPr>
          <p:cNvSpPr>
            <a:spLocks noGrp="1"/>
          </p:cNvSpPr>
          <p:nvPr>
            <p:ph type="sldNum" sz="quarter" idx="12"/>
          </p:nvPr>
        </p:nvSpPr>
        <p:spPr/>
        <p:txBody>
          <a:bodyPr/>
          <a:lstStyle/>
          <a:p>
            <a:fld id="{96C0EC04-4107-4207-B2DE-9123F9C237A2}" type="slidenum">
              <a:rPr lang="en-GB" smtClean="0"/>
              <a:t>‹#›</a:t>
            </a:fld>
            <a:endParaRPr lang="en-GB"/>
          </a:p>
        </p:txBody>
      </p:sp>
    </p:spTree>
    <p:extLst>
      <p:ext uri="{BB962C8B-B14F-4D97-AF65-F5344CB8AC3E}">
        <p14:creationId xmlns:p14="http://schemas.microsoft.com/office/powerpoint/2010/main" val="123442956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Heading, content, basic text one co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47413" y="3166643"/>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3" name="Content Placeholder 2"/>
          <p:cNvSpPr>
            <a:spLocks noGrp="1"/>
          </p:cNvSpPr>
          <p:nvPr>
            <p:ph idx="1" hasCustomPrompt="1"/>
          </p:nvPr>
        </p:nvSpPr>
        <p:spPr>
          <a:xfrm>
            <a:off x="412708" y="2106000"/>
            <a:ext cx="7632000" cy="4026443"/>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2200" b="0">
                <a:solidFill>
                  <a:schemeClr val="accent6"/>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add text</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Tree>
    <p:extLst>
      <p:ext uri="{BB962C8B-B14F-4D97-AF65-F5344CB8AC3E}">
        <p14:creationId xmlns:p14="http://schemas.microsoft.com/office/powerpoint/2010/main" val="174736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Sample-Icons-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13" name="Rectangle 12">
            <a:extLst>
              <a:ext uri="{FF2B5EF4-FFF2-40B4-BE49-F238E27FC236}">
                <a16:creationId xmlns:a16="http://schemas.microsoft.com/office/drawing/2014/main" id="{4741F68A-44AA-5742-B124-91614CFD14BB}"/>
              </a:ext>
            </a:extLst>
          </p:cNvPr>
          <p:cNvSpPr/>
          <p:nvPr userDrawn="1"/>
        </p:nvSpPr>
        <p:spPr>
          <a:xfrm>
            <a:off x="383058"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13">
            <a:extLst>
              <a:ext uri="{FF2B5EF4-FFF2-40B4-BE49-F238E27FC236}">
                <a16:creationId xmlns:a16="http://schemas.microsoft.com/office/drawing/2014/main" id="{3568E66E-4300-C34D-B490-E2E6A73E585A}"/>
              </a:ext>
            </a:extLst>
          </p:cNvPr>
          <p:cNvSpPr/>
          <p:nvPr userDrawn="1"/>
        </p:nvSpPr>
        <p:spPr>
          <a:xfrm>
            <a:off x="383058"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14">
            <a:extLst>
              <a:ext uri="{FF2B5EF4-FFF2-40B4-BE49-F238E27FC236}">
                <a16:creationId xmlns:a16="http://schemas.microsoft.com/office/drawing/2014/main" id="{F337980B-A75B-014B-A7A8-965882204640}"/>
              </a:ext>
            </a:extLst>
          </p:cNvPr>
          <p:cNvSpPr/>
          <p:nvPr userDrawn="1"/>
        </p:nvSpPr>
        <p:spPr>
          <a:xfrm>
            <a:off x="1534525"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Rectangle 15">
            <a:extLst>
              <a:ext uri="{FF2B5EF4-FFF2-40B4-BE49-F238E27FC236}">
                <a16:creationId xmlns:a16="http://schemas.microsoft.com/office/drawing/2014/main" id="{E8B5FF7D-C2EF-9E4C-A4CF-A835052E5DF8}"/>
              </a:ext>
            </a:extLst>
          </p:cNvPr>
          <p:cNvSpPr/>
          <p:nvPr userDrawn="1"/>
        </p:nvSpPr>
        <p:spPr>
          <a:xfrm>
            <a:off x="2685992"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Rectangle 16">
            <a:extLst>
              <a:ext uri="{FF2B5EF4-FFF2-40B4-BE49-F238E27FC236}">
                <a16:creationId xmlns:a16="http://schemas.microsoft.com/office/drawing/2014/main" id="{177481C1-F4F0-BE4E-B991-152BB9620270}"/>
              </a:ext>
            </a:extLst>
          </p:cNvPr>
          <p:cNvSpPr/>
          <p:nvPr userDrawn="1"/>
        </p:nvSpPr>
        <p:spPr>
          <a:xfrm>
            <a:off x="3837459"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Rectangle 17">
            <a:extLst>
              <a:ext uri="{FF2B5EF4-FFF2-40B4-BE49-F238E27FC236}">
                <a16:creationId xmlns:a16="http://schemas.microsoft.com/office/drawing/2014/main" id="{2FBC860F-BE8A-634D-9A96-33CE6D96B9F0}"/>
              </a:ext>
            </a:extLst>
          </p:cNvPr>
          <p:cNvSpPr/>
          <p:nvPr userDrawn="1"/>
        </p:nvSpPr>
        <p:spPr>
          <a:xfrm>
            <a:off x="4988926"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Rectangle 18">
            <a:extLst>
              <a:ext uri="{FF2B5EF4-FFF2-40B4-BE49-F238E27FC236}">
                <a16:creationId xmlns:a16="http://schemas.microsoft.com/office/drawing/2014/main" id="{5FA913FF-786C-1944-BF18-E9AB064B3444}"/>
              </a:ext>
            </a:extLst>
          </p:cNvPr>
          <p:cNvSpPr/>
          <p:nvPr userDrawn="1"/>
        </p:nvSpPr>
        <p:spPr>
          <a:xfrm>
            <a:off x="6140393"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Rectangle 19">
            <a:extLst>
              <a:ext uri="{FF2B5EF4-FFF2-40B4-BE49-F238E27FC236}">
                <a16:creationId xmlns:a16="http://schemas.microsoft.com/office/drawing/2014/main" id="{6C22D839-E390-8340-B649-B4FC5A6CFD70}"/>
              </a:ext>
            </a:extLst>
          </p:cNvPr>
          <p:cNvSpPr/>
          <p:nvPr userDrawn="1"/>
        </p:nvSpPr>
        <p:spPr>
          <a:xfrm>
            <a:off x="7291860"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Rectangle 20">
            <a:extLst>
              <a:ext uri="{FF2B5EF4-FFF2-40B4-BE49-F238E27FC236}">
                <a16:creationId xmlns:a16="http://schemas.microsoft.com/office/drawing/2014/main" id="{4640EE3D-EEFC-874A-A65B-DDDE03FC3221}"/>
              </a:ext>
            </a:extLst>
          </p:cNvPr>
          <p:cNvSpPr/>
          <p:nvPr userDrawn="1"/>
        </p:nvSpPr>
        <p:spPr>
          <a:xfrm>
            <a:off x="8443327"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Rectangle 21">
            <a:extLst>
              <a:ext uri="{FF2B5EF4-FFF2-40B4-BE49-F238E27FC236}">
                <a16:creationId xmlns:a16="http://schemas.microsoft.com/office/drawing/2014/main" id="{2A667BF2-B8EF-D949-9F15-FC3B3099AD58}"/>
              </a:ext>
            </a:extLst>
          </p:cNvPr>
          <p:cNvSpPr/>
          <p:nvPr userDrawn="1"/>
        </p:nvSpPr>
        <p:spPr>
          <a:xfrm>
            <a:off x="9594794"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Rectangle 22">
            <a:extLst>
              <a:ext uri="{FF2B5EF4-FFF2-40B4-BE49-F238E27FC236}">
                <a16:creationId xmlns:a16="http://schemas.microsoft.com/office/drawing/2014/main" id="{47201170-3375-514F-99C2-E37C6903968A}"/>
              </a:ext>
            </a:extLst>
          </p:cNvPr>
          <p:cNvSpPr/>
          <p:nvPr userDrawn="1"/>
        </p:nvSpPr>
        <p:spPr>
          <a:xfrm>
            <a:off x="10746258"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Rectangle 23">
            <a:extLst>
              <a:ext uri="{FF2B5EF4-FFF2-40B4-BE49-F238E27FC236}">
                <a16:creationId xmlns:a16="http://schemas.microsoft.com/office/drawing/2014/main" id="{1E18572B-1544-A043-9B02-7AB01C90C51F}"/>
              </a:ext>
            </a:extLst>
          </p:cNvPr>
          <p:cNvSpPr/>
          <p:nvPr userDrawn="1"/>
        </p:nvSpPr>
        <p:spPr>
          <a:xfrm>
            <a:off x="1534525"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Rectangle 24">
            <a:extLst>
              <a:ext uri="{FF2B5EF4-FFF2-40B4-BE49-F238E27FC236}">
                <a16:creationId xmlns:a16="http://schemas.microsoft.com/office/drawing/2014/main" id="{E8D2BEC2-9D68-CC4D-A04A-BB949A02D509}"/>
              </a:ext>
            </a:extLst>
          </p:cNvPr>
          <p:cNvSpPr/>
          <p:nvPr userDrawn="1"/>
        </p:nvSpPr>
        <p:spPr>
          <a:xfrm>
            <a:off x="2685992"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Rectangle 25">
            <a:extLst>
              <a:ext uri="{FF2B5EF4-FFF2-40B4-BE49-F238E27FC236}">
                <a16:creationId xmlns:a16="http://schemas.microsoft.com/office/drawing/2014/main" id="{F7415083-D44F-FE40-A8D1-7BFAC700DF6C}"/>
              </a:ext>
            </a:extLst>
          </p:cNvPr>
          <p:cNvSpPr/>
          <p:nvPr userDrawn="1"/>
        </p:nvSpPr>
        <p:spPr>
          <a:xfrm>
            <a:off x="3837459"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tangle 26">
            <a:extLst>
              <a:ext uri="{FF2B5EF4-FFF2-40B4-BE49-F238E27FC236}">
                <a16:creationId xmlns:a16="http://schemas.microsoft.com/office/drawing/2014/main" id="{5E67BC68-4FB2-EE4A-A33E-6A7AF0CF413F}"/>
              </a:ext>
            </a:extLst>
          </p:cNvPr>
          <p:cNvSpPr/>
          <p:nvPr userDrawn="1"/>
        </p:nvSpPr>
        <p:spPr>
          <a:xfrm>
            <a:off x="4988926"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Rectangle 27">
            <a:extLst>
              <a:ext uri="{FF2B5EF4-FFF2-40B4-BE49-F238E27FC236}">
                <a16:creationId xmlns:a16="http://schemas.microsoft.com/office/drawing/2014/main" id="{0277C142-7A53-7A4A-A8FB-FBF33048E364}"/>
              </a:ext>
            </a:extLst>
          </p:cNvPr>
          <p:cNvSpPr/>
          <p:nvPr userDrawn="1"/>
        </p:nvSpPr>
        <p:spPr>
          <a:xfrm>
            <a:off x="6140393"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Rectangle 28">
            <a:extLst>
              <a:ext uri="{FF2B5EF4-FFF2-40B4-BE49-F238E27FC236}">
                <a16:creationId xmlns:a16="http://schemas.microsoft.com/office/drawing/2014/main" id="{6ADC5831-BE66-5045-87AF-18EBDF02747B}"/>
              </a:ext>
            </a:extLst>
          </p:cNvPr>
          <p:cNvSpPr/>
          <p:nvPr userDrawn="1"/>
        </p:nvSpPr>
        <p:spPr>
          <a:xfrm>
            <a:off x="7291860"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Rectangle 29">
            <a:extLst>
              <a:ext uri="{FF2B5EF4-FFF2-40B4-BE49-F238E27FC236}">
                <a16:creationId xmlns:a16="http://schemas.microsoft.com/office/drawing/2014/main" id="{2CB65DE4-B016-474E-A1C1-495957C7CA04}"/>
              </a:ext>
            </a:extLst>
          </p:cNvPr>
          <p:cNvSpPr/>
          <p:nvPr userDrawn="1"/>
        </p:nvSpPr>
        <p:spPr>
          <a:xfrm>
            <a:off x="8443327"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Rectangle 30">
            <a:extLst>
              <a:ext uri="{FF2B5EF4-FFF2-40B4-BE49-F238E27FC236}">
                <a16:creationId xmlns:a16="http://schemas.microsoft.com/office/drawing/2014/main" id="{58B3AA15-3E6B-C347-B0BE-F416C5684A23}"/>
              </a:ext>
            </a:extLst>
          </p:cNvPr>
          <p:cNvSpPr/>
          <p:nvPr userDrawn="1"/>
        </p:nvSpPr>
        <p:spPr>
          <a:xfrm>
            <a:off x="9594794"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Rectangle 31">
            <a:extLst>
              <a:ext uri="{FF2B5EF4-FFF2-40B4-BE49-F238E27FC236}">
                <a16:creationId xmlns:a16="http://schemas.microsoft.com/office/drawing/2014/main" id="{7AC0924D-A95B-1E43-84A3-825886C48DD3}"/>
              </a:ext>
            </a:extLst>
          </p:cNvPr>
          <p:cNvSpPr/>
          <p:nvPr userDrawn="1"/>
        </p:nvSpPr>
        <p:spPr>
          <a:xfrm>
            <a:off x="10746258"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Rectangle 32">
            <a:extLst>
              <a:ext uri="{FF2B5EF4-FFF2-40B4-BE49-F238E27FC236}">
                <a16:creationId xmlns:a16="http://schemas.microsoft.com/office/drawing/2014/main" id="{CA6737CC-78B4-0C46-99B9-341CFA60EF40}"/>
              </a:ext>
            </a:extLst>
          </p:cNvPr>
          <p:cNvSpPr/>
          <p:nvPr userDrawn="1"/>
        </p:nvSpPr>
        <p:spPr>
          <a:xfrm>
            <a:off x="383058"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Rectangle 33">
            <a:extLst>
              <a:ext uri="{FF2B5EF4-FFF2-40B4-BE49-F238E27FC236}">
                <a16:creationId xmlns:a16="http://schemas.microsoft.com/office/drawing/2014/main" id="{72455CAA-C332-E746-A62B-4F86F892F94A}"/>
              </a:ext>
            </a:extLst>
          </p:cNvPr>
          <p:cNvSpPr/>
          <p:nvPr userDrawn="1"/>
        </p:nvSpPr>
        <p:spPr>
          <a:xfrm>
            <a:off x="1534525"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Rectangle 34">
            <a:extLst>
              <a:ext uri="{FF2B5EF4-FFF2-40B4-BE49-F238E27FC236}">
                <a16:creationId xmlns:a16="http://schemas.microsoft.com/office/drawing/2014/main" id="{8BF322EA-8B44-2C46-9412-34692FAFE8CB}"/>
              </a:ext>
            </a:extLst>
          </p:cNvPr>
          <p:cNvSpPr/>
          <p:nvPr userDrawn="1"/>
        </p:nvSpPr>
        <p:spPr>
          <a:xfrm>
            <a:off x="2685992"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 name="Rectangle 35">
            <a:extLst>
              <a:ext uri="{FF2B5EF4-FFF2-40B4-BE49-F238E27FC236}">
                <a16:creationId xmlns:a16="http://schemas.microsoft.com/office/drawing/2014/main" id="{BDB462B7-0B7F-EA46-9EFF-D26991D2304D}"/>
              </a:ext>
            </a:extLst>
          </p:cNvPr>
          <p:cNvSpPr/>
          <p:nvPr userDrawn="1"/>
        </p:nvSpPr>
        <p:spPr>
          <a:xfrm>
            <a:off x="3837459"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 name="Rectangle 36">
            <a:extLst>
              <a:ext uri="{FF2B5EF4-FFF2-40B4-BE49-F238E27FC236}">
                <a16:creationId xmlns:a16="http://schemas.microsoft.com/office/drawing/2014/main" id="{FF522785-C8F3-734E-AF20-487FED2CEBCA}"/>
              </a:ext>
            </a:extLst>
          </p:cNvPr>
          <p:cNvSpPr/>
          <p:nvPr userDrawn="1"/>
        </p:nvSpPr>
        <p:spPr>
          <a:xfrm>
            <a:off x="4988926"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Rectangle 37">
            <a:extLst>
              <a:ext uri="{FF2B5EF4-FFF2-40B4-BE49-F238E27FC236}">
                <a16:creationId xmlns:a16="http://schemas.microsoft.com/office/drawing/2014/main" id="{798AD1D6-A541-1941-8B56-2FF0936767C6}"/>
              </a:ext>
            </a:extLst>
          </p:cNvPr>
          <p:cNvSpPr/>
          <p:nvPr userDrawn="1"/>
        </p:nvSpPr>
        <p:spPr>
          <a:xfrm>
            <a:off x="6140393"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 name="Rectangle 38">
            <a:extLst>
              <a:ext uri="{FF2B5EF4-FFF2-40B4-BE49-F238E27FC236}">
                <a16:creationId xmlns:a16="http://schemas.microsoft.com/office/drawing/2014/main" id="{A844F750-124C-F246-BCDD-67595B93DC88}"/>
              </a:ext>
            </a:extLst>
          </p:cNvPr>
          <p:cNvSpPr/>
          <p:nvPr userDrawn="1"/>
        </p:nvSpPr>
        <p:spPr>
          <a:xfrm>
            <a:off x="7291860"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 name="Rectangle 39">
            <a:extLst>
              <a:ext uri="{FF2B5EF4-FFF2-40B4-BE49-F238E27FC236}">
                <a16:creationId xmlns:a16="http://schemas.microsoft.com/office/drawing/2014/main" id="{15499656-96AE-C649-B3C1-81D5C6F60DA6}"/>
              </a:ext>
            </a:extLst>
          </p:cNvPr>
          <p:cNvSpPr/>
          <p:nvPr userDrawn="1"/>
        </p:nvSpPr>
        <p:spPr>
          <a:xfrm>
            <a:off x="8443327"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Rectangle 40">
            <a:extLst>
              <a:ext uri="{FF2B5EF4-FFF2-40B4-BE49-F238E27FC236}">
                <a16:creationId xmlns:a16="http://schemas.microsoft.com/office/drawing/2014/main" id="{B3150134-3C23-2A41-8EC0-2D0F308CD2FE}"/>
              </a:ext>
            </a:extLst>
          </p:cNvPr>
          <p:cNvSpPr/>
          <p:nvPr userDrawn="1"/>
        </p:nvSpPr>
        <p:spPr>
          <a:xfrm>
            <a:off x="9594794"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 name="Rectangle 41">
            <a:extLst>
              <a:ext uri="{FF2B5EF4-FFF2-40B4-BE49-F238E27FC236}">
                <a16:creationId xmlns:a16="http://schemas.microsoft.com/office/drawing/2014/main" id="{4A542EAC-EEE9-2748-9DAC-6986FFF6348A}"/>
              </a:ext>
            </a:extLst>
          </p:cNvPr>
          <p:cNvSpPr/>
          <p:nvPr userDrawn="1"/>
        </p:nvSpPr>
        <p:spPr>
          <a:xfrm>
            <a:off x="10746258"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 name="Picture 2">
            <a:extLst>
              <a:ext uri="{FF2B5EF4-FFF2-40B4-BE49-F238E27FC236}">
                <a16:creationId xmlns:a16="http://schemas.microsoft.com/office/drawing/2014/main" id="{2D1CDB1A-8B42-520A-323D-5D120AA42E9C}"/>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756336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1_Sample-Icons-Layou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BDF01C83-A866-28AC-7B1F-38947CCF6D80}"/>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13" name="Rectangle 12">
            <a:extLst>
              <a:ext uri="{FF2B5EF4-FFF2-40B4-BE49-F238E27FC236}">
                <a16:creationId xmlns:a16="http://schemas.microsoft.com/office/drawing/2014/main" id="{4741F68A-44AA-5742-B124-91614CFD14BB}"/>
              </a:ext>
            </a:extLst>
          </p:cNvPr>
          <p:cNvSpPr/>
          <p:nvPr userDrawn="1"/>
        </p:nvSpPr>
        <p:spPr>
          <a:xfrm>
            <a:off x="383058"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Rectangle 23">
            <a:extLst>
              <a:ext uri="{FF2B5EF4-FFF2-40B4-BE49-F238E27FC236}">
                <a16:creationId xmlns:a16="http://schemas.microsoft.com/office/drawing/2014/main" id="{1E18572B-1544-A043-9B02-7AB01C90C51F}"/>
              </a:ext>
            </a:extLst>
          </p:cNvPr>
          <p:cNvSpPr/>
          <p:nvPr userDrawn="1"/>
        </p:nvSpPr>
        <p:spPr>
          <a:xfrm>
            <a:off x="1534525"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Rectangle 24">
            <a:extLst>
              <a:ext uri="{FF2B5EF4-FFF2-40B4-BE49-F238E27FC236}">
                <a16:creationId xmlns:a16="http://schemas.microsoft.com/office/drawing/2014/main" id="{E8D2BEC2-9D68-CC4D-A04A-BB949A02D509}"/>
              </a:ext>
            </a:extLst>
          </p:cNvPr>
          <p:cNvSpPr/>
          <p:nvPr userDrawn="1"/>
        </p:nvSpPr>
        <p:spPr>
          <a:xfrm>
            <a:off x="2685992"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Rectangle 25">
            <a:extLst>
              <a:ext uri="{FF2B5EF4-FFF2-40B4-BE49-F238E27FC236}">
                <a16:creationId xmlns:a16="http://schemas.microsoft.com/office/drawing/2014/main" id="{F7415083-D44F-FE40-A8D1-7BFAC700DF6C}"/>
              </a:ext>
            </a:extLst>
          </p:cNvPr>
          <p:cNvSpPr/>
          <p:nvPr userDrawn="1"/>
        </p:nvSpPr>
        <p:spPr>
          <a:xfrm>
            <a:off x="3837459"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Rectangle 32">
            <a:extLst>
              <a:ext uri="{FF2B5EF4-FFF2-40B4-BE49-F238E27FC236}">
                <a16:creationId xmlns:a16="http://schemas.microsoft.com/office/drawing/2014/main" id="{CA6737CC-78B4-0C46-99B9-341CFA60EF40}"/>
              </a:ext>
            </a:extLst>
          </p:cNvPr>
          <p:cNvSpPr/>
          <p:nvPr userDrawn="1"/>
        </p:nvSpPr>
        <p:spPr>
          <a:xfrm>
            <a:off x="383058"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Rectangle 33">
            <a:extLst>
              <a:ext uri="{FF2B5EF4-FFF2-40B4-BE49-F238E27FC236}">
                <a16:creationId xmlns:a16="http://schemas.microsoft.com/office/drawing/2014/main" id="{72455CAA-C332-E746-A62B-4F86F892F94A}"/>
              </a:ext>
            </a:extLst>
          </p:cNvPr>
          <p:cNvSpPr/>
          <p:nvPr userDrawn="1"/>
        </p:nvSpPr>
        <p:spPr>
          <a:xfrm>
            <a:off x="1534525"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Rectangle 34">
            <a:extLst>
              <a:ext uri="{FF2B5EF4-FFF2-40B4-BE49-F238E27FC236}">
                <a16:creationId xmlns:a16="http://schemas.microsoft.com/office/drawing/2014/main" id="{8BF322EA-8B44-2C46-9412-34692FAFE8CB}"/>
              </a:ext>
            </a:extLst>
          </p:cNvPr>
          <p:cNvSpPr/>
          <p:nvPr userDrawn="1"/>
        </p:nvSpPr>
        <p:spPr>
          <a:xfrm>
            <a:off x="2685992"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 name="Rectangle 35">
            <a:extLst>
              <a:ext uri="{FF2B5EF4-FFF2-40B4-BE49-F238E27FC236}">
                <a16:creationId xmlns:a16="http://schemas.microsoft.com/office/drawing/2014/main" id="{BDB462B7-0B7F-EA46-9EFF-D26991D2304D}"/>
              </a:ext>
            </a:extLst>
          </p:cNvPr>
          <p:cNvSpPr/>
          <p:nvPr userDrawn="1"/>
        </p:nvSpPr>
        <p:spPr>
          <a:xfrm>
            <a:off x="3837459"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 name="Rectangle 45">
            <a:extLst>
              <a:ext uri="{FF2B5EF4-FFF2-40B4-BE49-F238E27FC236}">
                <a16:creationId xmlns:a16="http://schemas.microsoft.com/office/drawing/2014/main" id="{510BDAA4-2C6C-4E47-9616-5977DD23D840}"/>
              </a:ext>
            </a:extLst>
          </p:cNvPr>
          <p:cNvSpPr/>
          <p:nvPr userDrawn="1"/>
        </p:nvSpPr>
        <p:spPr>
          <a:xfrm>
            <a:off x="5122911"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 name="Rectangle 46">
            <a:extLst>
              <a:ext uri="{FF2B5EF4-FFF2-40B4-BE49-F238E27FC236}">
                <a16:creationId xmlns:a16="http://schemas.microsoft.com/office/drawing/2014/main" id="{2691AF0D-B60D-2949-AB30-089AD6A4A5A1}"/>
              </a:ext>
            </a:extLst>
          </p:cNvPr>
          <p:cNvSpPr/>
          <p:nvPr userDrawn="1"/>
        </p:nvSpPr>
        <p:spPr>
          <a:xfrm>
            <a:off x="7474153"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 name="Rectangle 47">
            <a:extLst>
              <a:ext uri="{FF2B5EF4-FFF2-40B4-BE49-F238E27FC236}">
                <a16:creationId xmlns:a16="http://schemas.microsoft.com/office/drawing/2014/main" id="{D76B0456-3FC3-5D44-A9F1-56A57FD0B992}"/>
              </a:ext>
            </a:extLst>
          </p:cNvPr>
          <p:cNvSpPr/>
          <p:nvPr userDrawn="1"/>
        </p:nvSpPr>
        <p:spPr>
          <a:xfrm>
            <a:off x="9825395"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 name="Picture 3">
            <a:extLst>
              <a:ext uri="{FF2B5EF4-FFF2-40B4-BE49-F238E27FC236}">
                <a16:creationId xmlns:a16="http://schemas.microsoft.com/office/drawing/2014/main" id="{D569F651-3737-5832-DC5A-9DB8A57B6C79}"/>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5" name="Title 1">
            <a:extLst>
              <a:ext uri="{FF2B5EF4-FFF2-40B4-BE49-F238E27FC236}">
                <a16:creationId xmlns:a16="http://schemas.microsoft.com/office/drawing/2014/main" id="{A1CA835D-248C-29AB-B7DE-5AD7C7D2A867}"/>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Tree>
    <p:extLst>
      <p:ext uri="{BB962C8B-B14F-4D97-AF65-F5344CB8AC3E}">
        <p14:creationId xmlns:p14="http://schemas.microsoft.com/office/powerpoint/2010/main" val="1000627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1_Title, subhead, two columns">
    <p:spTree>
      <p:nvGrpSpPr>
        <p:cNvPr id="1" name=""/>
        <p:cNvGrpSpPr/>
        <p:nvPr/>
      </p:nvGrpSpPr>
      <p:grpSpPr>
        <a:xfrm>
          <a:off x="0" y="0"/>
          <a:ext cx="0" cy="0"/>
          <a:chOff x="0" y="0"/>
          <a:chExt cx="0" cy="0"/>
        </a:xfrm>
      </p:grpSpPr>
      <p:sp>
        <p:nvSpPr>
          <p:cNvPr id="3" name="Content Placeholder 2"/>
          <p:cNvSpPr>
            <a:spLocks noGrp="1"/>
          </p:cNvSpPr>
          <p:nvPr>
            <p:ph idx="1"/>
          </p:nvPr>
        </p:nvSpPr>
        <p:spPr>
          <a:xfrm>
            <a:off x="432000" y="2735992"/>
            <a:ext cx="11088000" cy="3456000"/>
          </a:xfrm>
          <a:prstGeom prst="rect">
            <a:avLst/>
          </a:prstGeom>
        </p:spPr>
        <p:txBody>
          <a:bodyPr lIns="0" tIns="0" rIns="0" bIns="0" numCol="2" spcCol="432000">
            <a:no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accent6"/>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Tree>
    <p:extLst>
      <p:ext uri="{BB962C8B-B14F-4D97-AF65-F5344CB8AC3E}">
        <p14:creationId xmlns:p14="http://schemas.microsoft.com/office/powerpoint/2010/main" val="1401511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2_Title, subhead, two column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A60DD58-05DE-E835-E697-CB9A9B0B94EE}"/>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Content Placeholder 2"/>
          <p:cNvSpPr>
            <a:spLocks noGrp="1"/>
          </p:cNvSpPr>
          <p:nvPr>
            <p:ph idx="1"/>
          </p:nvPr>
        </p:nvSpPr>
        <p:spPr>
          <a:xfrm>
            <a:off x="432000" y="2735992"/>
            <a:ext cx="11088000" cy="3456000"/>
          </a:xfrm>
          <a:prstGeom prst="rect">
            <a:avLst/>
          </a:prstGeom>
        </p:spPr>
        <p:txBody>
          <a:bodyPr lIns="0" tIns="0" rIns="0" bIns="0" numCol="2" spcCol="432000">
            <a:no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accent6"/>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pic>
        <p:nvPicPr>
          <p:cNvPr id="4" name="Picture 3">
            <a:extLst>
              <a:ext uri="{FF2B5EF4-FFF2-40B4-BE49-F238E27FC236}">
                <a16:creationId xmlns:a16="http://schemas.microsoft.com/office/drawing/2014/main" id="{129FE9CC-24C2-9AAC-6340-A9E7BC324939}"/>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709061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2_Title, subhead, Three column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5C4A9B1-8C9A-5B25-6E7A-B9589ECCAD85}"/>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Content Placeholder 2"/>
          <p:cNvSpPr>
            <a:spLocks noGrp="1"/>
          </p:cNvSpPr>
          <p:nvPr>
            <p:ph idx="1"/>
          </p:nvPr>
        </p:nvSpPr>
        <p:spPr>
          <a:xfrm>
            <a:off x="432000" y="2736000"/>
            <a:ext cx="11088000" cy="3456000"/>
          </a:xfrm>
          <a:prstGeom prst="rect">
            <a:avLst/>
          </a:prstGeom>
        </p:spPr>
        <p:txBody>
          <a:bodyPr lIns="0" tIns="0" rIns="0" bIns="0" numCol="3" spcCol="432000">
            <a:no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accent6"/>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pic>
        <p:nvPicPr>
          <p:cNvPr id="13" name="Picture 12">
            <a:extLst>
              <a:ext uri="{FF2B5EF4-FFF2-40B4-BE49-F238E27FC236}">
                <a16:creationId xmlns:a16="http://schemas.microsoft.com/office/drawing/2014/main" id="{707F89CB-5AF7-9C7B-6503-F287E127E820}"/>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830420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Headline slide with image A">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2C3761D-E146-5B7A-CD68-6CC98EA19A5F}"/>
              </a:ext>
            </a:extLst>
          </p:cNvPr>
          <p:cNvSpPr/>
          <p:nvPr userDrawn="1"/>
        </p:nvSpPr>
        <p:spPr>
          <a:xfrm>
            <a:off x="0" y="0"/>
            <a:ext cx="6096000"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hasCustomPrompt="1"/>
          </p:nvPr>
        </p:nvSpPr>
        <p:spPr>
          <a:xfrm>
            <a:off x="354093" y="1647568"/>
            <a:ext cx="4909569" cy="3130069"/>
          </a:xfrm>
          <a:prstGeom prst="rect">
            <a:avLst/>
          </a:prstGeom>
        </p:spPr>
        <p:txBody>
          <a:bodyPr anchor="t">
            <a:normAutofit/>
          </a:bodyPr>
          <a:lstStyle>
            <a:lvl1pPr marL="0" indent="0">
              <a:lnSpc>
                <a:spcPts val="4200"/>
              </a:lnSpc>
              <a:defRPr sz="3600" b="1">
                <a:solidFill>
                  <a:schemeClr val="tx1"/>
                </a:solidFill>
              </a:defRPr>
            </a:lvl1pPr>
          </a:lstStyle>
          <a:p>
            <a:r>
              <a:rPr lang="en-GB"/>
              <a:t>Headline over a number of lines,</a:t>
            </a:r>
            <a:br>
              <a:rPr lang="en-GB"/>
            </a:br>
            <a:r>
              <a:rPr lang="en-GB"/>
              <a:t>keep to maximum of four lines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pPr algn="r"/>
              <a:t>‹#›</a:t>
            </a:fld>
            <a:endParaRPr lang="en-GB" sz="1200" dirty="0">
              <a:solidFill>
                <a:schemeClr val="tx1"/>
              </a:solidFill>
            </a:endParaRPr>
          </a:p>
        </p:txBody>
      </p:sp>
      <p:sp>
        <p:nvSpPr>
          <p:cNvPr id="7" name="Picture Placeholder 6">
            <a:extLst>
              <a:ext uri="{FF2B5EF4-FFF2-40B4-BE49-F238E27FC236}">
                <a16:creationId xmlns:a16="http://schemas.microsoft.com/office/drawing/2014/main" id="{1EF456E7-F404-A541-B6E9-27C1B10EC600}"/>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dirty="0"/>
              <a:t>Click on icon to insert image (including Alt Text)</a:t>
            </a:r>
          </a:p>
        </p:txBody>
      </p:sp>
    </p:spTree>
    <p:extLst>
      <p:ext uri="{BB962C8B-B14F-4D97-AF65-F5344CB8AC3E}">
        <p14:creationId xmlns:p14="http://schemas.microsoft.com/office/powerpoint/2010/main" val="952796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ICON Grid Boxes 4UP Grey">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2277721"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4" name="Rectangle: Top Corners Rounded 3">
            <a:extLst>
              <a:ext uri="{FF2B5EF4-FFF2-40B4-BE49-F238E27FC236}">
                <a16:creationId xmlns:a16="http://schemas.microsoft.com/office/drawing/2014/main" id="{B540671A-ED56-3548-A508-080ABBDB5E58}"/>
              </a:ext>
            </a:extLst>
          </p:cNvPr>
          <p:cNvSpPr/>
          <p:nvPr userDrawn="1"/>
        </p:nvSpPr>
        <p:spPr>
          <a:xfrm>
            <a:off x="2277721"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6231884"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Lst>
          </p:cNvPr>
          <p:cNvSpPr/>
          <p:nvPr userDrawn="1"/>
        </p:nvSpPr>
        <p:spPr>
          <a:xfrm>
            <a:off x="6231884"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2277721" y="464926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25" name="Rectangle: Top Corners Rounded 24">
            <a:extLst>
              <a:ext uri="{FF2B5EF4-FFF2-40B4-BE49-F238E27FC236}">
                <a16:creationId xmlns:a16="http://schemas.microsoft.com/office/drawing/2014/main" id="{8FD6A08D-6DD3-C845-8B17-CC9297B607DC}"/>
              </a:ext>
            </a:extLst>
          </p:cNvPr>
          <p:cNvSpPr/>
          <p:nvPr userDrawn="1"/>
        </p:nvSpPr>
        <p:spPr>
          <a:xfrm>
            <a:off x="2277721"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6231884" y="465042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Lst>
          </p:cNvPr>
          <p:cNvSpPr/>
          <p:nvPr userDrawn="1"/>
        </p:nvSpPr>
        <p:spPr>
          <a:xfrm>
            <a:off x="6239447" y="375220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Title 1">
            <a:extLst>
              <a:ext uri="{FF2B5EF4-FFF2-40B4-BE49-F238E27FC236}">
                <a16:creationId xmlns:a16="http://schemas.microsoft.com/office/drawing/2014/main" id="{1ACF78F6-439A-384B-9C21-D11B5B50E050}"/>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pic>
        <p:nvPicPr>
          <p:cNvPr id="6" name="Picture 5">
            <a:extLst>
              <a:ext uri="{FF2B5EF4-FFF2-40B4-BE49-F238E27FC236}">
                <a16:creationId xmlns:a16="http://schemas.microsoft.com/office/drawing/2014/main" id="{2F244FF8-F4E4-0514-77D0-8D8D69F9337B}"/>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471019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ICON Grid Boxes 2UP Grey">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9B26CA0-4967-284E-42B6-5686F8C6B07B}"/>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2000" y="2699082"/>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Lst>
          </p:cNvPr>
          <p:cNvSpPr/>
          <p:nvPr userDrawn="1"/>
        </p:nvSpPr>
        <p:spPr>
          <a:xfrm>
            <a:off x="432000" y="1691082"/>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4324378" y="2699082"/>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Lst>
          </p:cNvPr>
          <p:cNvSpPr/>
          <p:nvPr userDrawn="1"/>
        </p:nvSpPr>
        <p:spPr>
          <a:xfrm>
            <a:off x="4324378" y="1691082"/>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1" name="Title 1">
            <a:extLst>
              <a:ext uri="{FF2B5EF4-FFF2-40B4-BE49-F238E27FC236}">
                <a16:creationId xmlns:a16="http://schemas.microsoft.com/office/drawing/2014/main" id="{C5DD270E-858A-0745-A4F5-3FE5B49194FA}"/>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pic>
        <p:nvPicPr>
          <p:cNvPr id="3" name="Picture 2">
            <a:extLst>
              <a:ext uri="{FF2B5EF4-FFF2-40B4-BE49-F238E27FC236}">
                <a16:creationId xmlns:a16="http://schemas.microsoft.com/office/drawing/2014/main" id="{6FD787DC-00EF-B13A-FE97-CE51273E8674}"/>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3967228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EXT Grid, Titles 4UP Grey">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28BBC9FB-69CA-ACB9-E6B9-6E2830215B65}"/>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Rectangle: Top Corners Rounded 17">
            <a:extLst>
              <a:ext uri="{FF2B5EF4-FFF2-40B4-BE49-F238E27FC236}">
                <a16:creationId xmlns:a16="http://schemas.microsoft.com/office/drawing/2014/main" id="{205929B3-ED58-E54F-B724-E24FB5F163DF}"/>
              </a:ext>
            </a:extLst>
          </p:cNvPr>
          <p:cNvSpPr/>
          <p:nvPr userDrawn="1"/>
        </p:nvSpPr>
        <p:spPr>
          <a:xfrm>
            <a:off x="432000"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432000"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92000"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Lst>
          </p:cNvPr>
          <p:cNvSpPr/>
          <p:nvPr userDrawn="1"/>
        </p:nvSpPr>
        <p:spPr>
          <a:xfrm>
            <a:off x="4392000"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432000" y="4644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25" name="Rectangle: Top Corners Rounded 24">
            <a:extLst>
              <a:ext uri="{FF2B5EF4-FFF2-40B4-BE49-F238E27FC236}">
                <a16:creationId xmlns:a16="http://schemas.microsoft.com/office/drawing/2014/main" id="{8FD6A08D-6DD3-C845-8B17-CC9297B607DC}"/>
              </a:ext>
            </a:extLst>
          </p:cNvPr>
          <p:cNvSpPr/>
          <p:nvPr userDrawn="1"/>
        </p:nvSpPr>
        <p:spPr>
          <a:xfrm>
            <a:off x="432000" y="3744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4392000" y="4644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Lst>
          </p:cNvPr>
          <p:cNvSpPr/>
          <p:nvPr userDrawn="1"/>
        </p:nvSpPr>
        <p:spPr>
          <a:xfrm>
            <a:off x="4392000" y="3744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itle 1">
            <a:extLst>
              <a:ext uri="{FF2B5EF4-FFF2-40B4-BE49-F238E27FC236}">
                <a16:creationId xmlns:a16="http://schemas.microsoft.com/office/drawing/2014/main" id="{7F5640E1-FA0E-4F42-9387-CD7C434D28C4}"/>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3" name="Text Placeholder 2">
            <a:extLst>
              <a:ext uri="{FF2B5EF4-FFF2-40B4-BE49-F238E27FC236}">
                <a16:creationId xmlns:a16="http://schemas.microsoft.com/office/drawing/2014/main" id="{AEF555C5-A77A-2E44-BAF7-246298421E13}"/>
              </a:ext>
            </a:extLst>
          </p:cNvPr>
          <p:cNvSpPr>
            <a:spLocks noGrp="1"/>
          </p:cNvSpPr>
          <p:nvPr>
            <p:ph type="body" sz="quarter" idx="18" hasCustomPrompt="1"/>
          </p:nvPr>
        </p:nvSpPr>
        <p:spPr>
          <a:xfrm>
            <a:off x="540000" y="1296000"/>
            <a:ext cx="3348000" cy="684000"/>
          </a:xfrm>
        </p:spPr>
        <p:txBody>
          <a:bodyPr anchor="ctr"/>
          <a:lstStyle>
            <a:lvl1pPr algn="ctr">
              <a:buNone/>
              <a:defRPr sz="2200" b="1">
                <a:solidFill>
                  <a:schemeClr val="accent6"/>
                </a:solidFill>
              </a:defRPr>
            </a:lvl1pPr>
          </a:lstStyle>
          <a:p>
            <a:pPr lvl="0"/>
            <a:r>
              <a:rPr lang="en-GB"/>
              <a:t>Insert title</a:t>
            </a:r>
          </a:p>
        </p:txBody>
      </p:sp>
      <p:sp>
        <p:nvSpPr>
          <p:cNvPr id="22" name="Text Placeholder 2">
            <a:extLst>
              <a:ext uri="{FF2B5EF4-FFF2-40B4-BE49-F238E27FC236}">
                <a16:creationId xmlns:a16="http://schemas.microsoft.com/office/drawing/2014/main" id="{D4B913F3-B51C-1F4F-BA00-F024BBF468C2}"/>
              </a:ext>
            </a:extLst>
          </p:cNvPr>
          <p:cNvSpPr>
            <a:spLocks noGrp="1"/>
          </p:cNvSpPr>
          <p:nvPr>
            <p:ph type="body" sz="quarter" idx="19" hasCustomPrompt="1"/>
          </p:nvPr>
        </p:nvSpPr>
        <p:spPr>
          <a:xfrm>
            <a:off x="4500000" y="1302462"/>
            <a:ext cx="3348000" cy="684000"/>
          </a:xfrm>
        </p:spPr>
        <p:txBody>
          <a:bodyPr anchor="ctr"/>
          <a:lstStyle>
            <a:lvl1pPr algn="ctr">
              <a:buNone/>
              <a:defRPr sz="2200" b="1">
                <a:solidFill>
                  <a:schemeClr val="accent6"/>
                </a:solidFill>
              </a:defRPr>
            </a:lvl1pPr>
          </a:lstStyle>
          <a:p>
            <a:pPr lvl="0"/>
            <a:r>
              <a:rPr lang="en-GB"/>
              <a:t>Insert title</a:t>
            </a:r>
          </a:p>
        </p:txBody>
      </p:sp>
      <p:sp>
        <p:nvSpPr>
          <p:cNvPr id="30" name="Text Placeholder 2">
            <a:extLst>
              <a:ext uri="{FF2B5EF4-FFF2-40B4-BE49-F238E27FC236}">
                <a16:creationId xmlns:a16="http://schemas.microsoft.com/office/drawing/2014/main" id="{9A16CC21-F99A-6F47-A063-FA9FE06BAE1A}"/>
              </a:ext>
            </a:extLst>
          </p:cNvPr>
          <p:cNvSpPr>
            <a:spLocks noGrp="1"/>
          </p:cNvSpPr>
          <p:nvPr>
            <p:ph type="body" sz="quarter" idx="20" hasCustomPrompt="1"/>
          </p:nvPr>
        </p:nvSpPr>
        <p:spPr>
          <a:xfrm>
            <a:off x="540000" y="3852000"/>
            <a:ext cx="3348000" cy="684000"/>
          </a:xfrm>
        </p:spPr>
        <p:txBody>
          <a:bodyPr anchor="ctr"/>
          <a:lstStyle>
            <a:lvl1pPr algn="ctr">
              <a:buNone/>
              <a:defRPr sz="2200" b="1">
                <a:solidFill>
                  <a:schemeClr val="accent6"/>
                </a:solidFill>
              </a:defRPr>
            </a:lvl1pPr>
          </a:lstStyle>
          <a:p>
            <a:pPr lvl="0"/>
            <a:r>
              <a:rPr lang="en-GB"/>
              <a:t>Insert title</a:t>
            </a:r>
          </a:p>
        </p:txBody>
      </p:sp>
      <p:sp>
        <p:nvSpPr>
          <p:cNvPr id="31" name="Text Placeholder 2">
            <a:extLst>
              <a:ext uri="{FF2B5EF4-FFF2-40B4-BE49-F238E27FC236}">
                <a16:creationId xmlns:a16="http://schemas.microsoft.com/office/drawing/2014/main" id="{511DBD00-D83F-EF49-900D-B6C65CED2738}"/>
              </a:ext>
            </a:extLst>
          </p:cNvPr>
          <p:cNvSpPr>
            <a:spLocks noGrp="1"/>
          </p:cNvSpPr>
          <p:nvPr>
            <p:ph type="body" sz="quarter" idx="21" hasCustomPrompt="1"/>
          </p:nvPr>
        </p:nvSpPr>
        <p:spPr>
          <a:xfrm>
            <a:off x="4500000" y="3852000"/>
            <a:ext cx="3348000" cy="684000"/>
          </a:xfrm>
        </p:spPr>
        <p:txBody>
          <a:bodyPr anchor="ctr"/>
          <a:lstStyle>
            <a:lvl1pPr algn="ctr">
              <a:buNone/>
              <a:defRPr sz="2200" b="1">
                <a:solidFill>
                  <a:schemeClr val="accent6"/>
                </a:solidFill>
              </a:defRPr>
            </a:lvl1pPr>
          </a:lstStyle>
          <a:p>
            <a:pPr lvl="0"/>
            <a:r>
              <a:rPr lang="en-GB"/>
              <a:t>Insert title</a:t>
            </a:r>
          </a:p>
        </p:txBody>
      </p:sp>
      <p:pic>
        <p:nvPicPr>
          <p:cNvPr id="4" name="Picture 3">
            <a:extLst>
              <a:ext uri="{FF2B5EF4-FFF2-40B4-BE49-F238E27FC236}">
                <a16:creationId xmlns:a16="http://schemas.microsoft.com/office/drawing/2014/main" id="{4BA4CC6C-41AA-2D50-A8B9-63559566F418}"/>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136406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25600-9A08-488F-B9BB-EFF95A7E0A6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21D6543-D133-42F0-A843-EB77E9F8592B}"/>
              </a:ext>
            </a:extLst>
          </p:cNvPr>
          <p:cNvSpPr>
            <a:spLocks noGrp="1"/>
          </p:cNvSpPr>
          <p:nvPr>
            <p:ph type="dt" sz="half" idx="10"/>
          </p:nvPr>
        </p:nvSpPr>
        <p:spPr/>
        <p:txBody>
          <a:bodyPr/>
          <a:lstStyle/>
          <a:p>
            <a:fld id="{2F396573-2F3F-44F9-A9CE-D5A8F81C9D23}" type="datetimeFigureOut">
              <a:rPr lang="en-GB" smtClean="0"/>
              <a:t>17/10/2024</a:t>
            </a:fld>
            <a:endParaRPr lang="en-GB"/>
          </a:p>
        </p:txBody>
      </p:sp>
      <p:sp>
        <p:nvSpPr>
          <p:cNvPr id="4" name="Footer Placeholder 3">
            <a:extLst>
              <a:ext uri="{FF2B5EF4-FFF2-40B4-BE49-F238E27FC236}">
                <a16:creationId xmlns:a16="http://schemas.microsoft.com/office/drawing/2014/main" id="{B839C34D-422A-4C69-8146-48544AD554D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EEA404F-B3FC-45A6-B4DD-B53B29A2C775}"/>
              </a:ext>
            </a:extLst>
          </p:cNvPr>
          <p:cNvSpPr>
            <a:spLocks noGrp="1"/>
          </p:cNvSpPr>
          <p:nvPr>
            <p:ph type="sldNum" sz="quarter" idx="12"/>
          </p:nvPr>
        </p:nvSpPr>
        <p:spPr/>
        <p:txBody>
          <a:bodyPr/>
          <a:lstStyle/>
          <a:p>
            <a:fld id="{96C0EC04-4107-4207-B2DE-9123F9C237A2}" type="slidenum">
              <a:rPr lang="en-GB" smtClean="0"/>
              <a:t>‹#›</a:t>
            </a:fld>
            <a:endParaRPr lang="en-GB"/>
          </a:p>
        </p:txBody>
      </p:sp>
    </p:spTree>
    <p:extLst>
      <p:ext uri="{BB962C8B-B14F-4D97-AF65-F5344CB8AC3E}">
        <p14:creationId xmlns:p14="http://schemas.microsoft.com/office/powerpoint/2010/main" val="143449788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Quote blu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0190978-5FC4-6858-371C-AF3DAD50E21F}"/>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dirty="0">
              <a:solidFill>
                <a:schemeClr val="accent2"/>
              </a:solidFill>
            </a:endParaRPr>
          </a:p>
        </p:txBody>
      </p:sp>
      <p:sp>
        <p:nvSpPr>
          <p:cNvPr id="11" name="Text Placeholder 7">
            <a:extLst>
              <a:ext uri="{FF2B5EF4-FFF2-40B4-BE49-F238E27FC236}">
                <a16:creationId xmlns:a16="http://schemas.microsoft.com/office/drawing/2014/main" id="{9F1649F8-C95E-B04E-A0E7-F89193CC9718}"/>
              </a:ext>
            </a:extLst>
          </p:cNvPr>
          <p:cNvSpPr>
            <a:spLocks noGrp="1"/>
          </p:cNvSpPr>
          <p:nvPr>
            <p:ph type="body" sz="quarter" idx="14" hasCustomPrompt="1"/>
          </p:nvPr>
        </p:nvSpPr>
        <p:spPr>
          <a:xfrm>
            <a:off x="537224" y="1314156"/>
            <a:ext cx="7503849" cy="3466727"/>
          </a:xfrm>
          <a:prstGeom prst="rect">
            <a:avLst/>
          </a:prstGeom>
        </p:spPr>
        <p:txBody>
          <a:bodyPr>
            <a:noAutofit/>
          </a:bodyPr>
          <a:lstStyle>
            <a:lvl1pPr marL="288000" indent="-288000" algn="l">
              <a:buNone/>
              <a:defRPr sz="42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“Showcase quotation</a:t>
            </a:r>
            <a:br>
              <a:rPr lang="en-GB"/>
            </a:br>
            <a:r>
              <a:rPr lang="en-GB"/>
              <a:t>with left aligned text over multiple lines. Try to keep</a:t>
            </a:r>
            <a:br>
              <a:rPr lang="en-GB"/>
            </a:br>
            <a:r>
              <a:rPr lang="en-GB"/>
              <a:t>it to four lines if </a:t>
            </a:r>
            <a:r>
              <a:rPr lang="en-GB" err="1"/>
              <a:t>poss</a:t>
            </a:r>
            <a:r>
              <a:rPr lang="en-GB"/>
              <a:t> or five lines max.”</a:t>
            </a:r>
          </a:p>
        </p:txBody>
      </p:sp>
      <p:sp>
        <p:nvSpPr>
          <p:cNvPr id="6" name="Text Placeholder 6">
            <a:extLst>
              <a:ext uri="{FF2B5EF4-FFF2-40B4-BE49-F238E27FC236}">
                <a16:creationId xmlns:a16="http://schemas.microsoft.com/office/drawing/2014/main" id="{D406466E-798B-BE4C-B09F-C1B1244AAB6A}"/>
              </a:ext>
            </a:extLst>
          </p:cNvPr>
          <p:cNvSpPr>
            <a:spLocks noGrp="1"/>
          </p:cNvSpPr>
          <p:nvPr>
            <p:ph type="body" sz="quarter" idx="13" hasCustomPrompt="1"/>
          </p:nvPr>
        </p:nvSpPr>
        <p:spPr>
          <a:xfrm>
            <a:off x="828000" y="4780883"/>
            <a:ext cx="7503849" cy="896938"/>
          </a:xfrm>
          <a:prstGeom prst="rect">
            <a:avLst/>
          </a:prstGeom>
        </p:spPr>
        <p:txBody>
          <a:bodyPr/>
          <a:lstStyle>
            <a:lvl1pPr marL="0" indent="0" algn="l">
              <a:buNone/>
              <a:defRPr b="1">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Name Surname,</a:t>
            </a:r>
            <a:br>
              <a:rPr lang="en-GB"/>
            </a:br>
            <a:r>
              <a:rPr lang="en-GB"/>
              <a:t>Job Title</a:t>
            </a:r>
          </a:p>
        </p:txBody>
      </p:sp>
      <p:pic>
        <p:nvPicPr>
          <p:cNvPr id="3" name="Picture 2">
            <a:extLst>
              <a:ext uri="{FF2B5EF4-FFF2-40B4-BE49-F238E27FC236}">
                <a16:creationId xmlns:a16="http://schemas.microsoft.com/office/drawing/2014/main" id="{2A86FEEE-9136-D68E-6360-B4FDD6D917D2}"/>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019251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_Quote and imag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E4EE10-8D4E-C85B-5620-784900182A4E}"/>
              </a:ext>
            </a:extLst>
          </p:cNvPr>
          <p:cNvPicPr>
            <a:picLocks noChangeAspect="1"/>
          </p:cNvPicPr>
          <p:nvPr userDrawn="1"/>
        </p:nvPicPr>
        <p:blipFill>
          <a:blip r:embed="rId2"/>
          <a:srcRect/>
          <a:stretch/>
        </p:blipFill>
        <p:spPr>
          <a:xfrm>
            <a:off x="0" y="0"/>
            <a:ext cx="12192000" cy="6857999"/>
          </a:xfrm>
          <a:prstGeom prst="rect">
            <a:avLst/>
          </a:prstGeom>
        </p:spPr>
      </p:pic>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2" name="Picture Placeholder 6">
            <a:extLst>
              <a:ext uri="{FF2B5EF4-FFF2-40B4-BE49-F238E27FC236}">
                <a16:creationId xmlns:a16="http://schemas.microsoft.com/office/drawing/2014/main" id="{2C90ABAC-E435-5C65-A8FA-9E315CE9DE53}"/>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dirty="0"/>
              <a:t>Click on icon to insert image (including Alt Text)</a:t>
            </a:r>
          </a:p>
        </p:txBody>
      </p:sp>
      <p:sp>
        <p:nvSpPr>
          <p:cNvPr id="6" name="Text Placeholder 7">
            <a:extLst>
              <a:ext uri="{FF2B5EF4-FFF2-40B4-BE49-F238E27FC236}">
                <a16:creationId xmlns:a16="http://schemas.microsoft.com/office/drawing/2014/main" id="{D43F37B1-1F8A-2CA4-9D19-C0E420FB42AE}"/>
              </a:ext>
            </a:extLst>
          </p:cNvPr>
          <p:cNvSpPr>
            <a:spLocks noGrp="1"/>
          </p:cNvSpPr>
          <p:nvPr>
            <p:ph type="body" sz="quarter" idx="15" hasCustomPrompt="1"/>
          </p:nvPr>
        </p:nvSpPr>
        <p:spPr>
          <a:xfrm>
            <a:off x="1337052" y="1673324"/>
            <a:ext cx="3461285" cy="658367"/>
          </a:xfrm>
          <a:prstGeom prst="rect">
            <a:avLst/>
          </a:prstGeom>
        </p:spPr>
        <p:txBody>
          <a:bodyPr lIns="0" tIns="0" rIns="0" bIns="0">
            <a:noAutofit/>
          </a:bodyPr>
          <a:lstStyle>
            <a:lvl1pPr marL="0" indent="0">
              <a:buNone/>
              <a:defRPr sz="36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Heading label</a:t>
            </a:r>
          </a:p>
        </p:txBody>
      </p:sp>
      <p:sp>
        <p:nvSpPr>
          <p:cNvPr id="7" name="TextBox 6">
            <a:extLst>
              <a:ext uri="{FF2B5EF4-FFF2-40B4-BE49-F238E27FC236}">
                <a16:creationId xmlns:a16="http://schemas.microsoft.com/office/drawing/2014/main" id="{2DFAD1B1-54FF-2FC6-D407-337D3737411D}"/>
              </a:ext>
            </a:extLst>
          </p:cNvPr>
          <p:cNvSpPr txBox="1"/>
          <p:nvPr userDrawn="1"/>
        </p:nvSpPr>
        <p:spPr>
          <a:xfrm>
            <a:off x="1245609" y="2349016"/>
            <a:ext cx="3552728" cy="1200329"/>
          </a:xfrm>
          <a:prstGeom prst="rect">
            <a:avLst/>
          </a:prstGeom>
          <a:noFill/>
        </p:spPr>
        <p:txBody>
          <a:bodyPr wrap="square" rtlCol="0">
            <a:spAutoFit/>
          </a:bodyPr>
          <a:lstStyle/>
          <a:p>
            <a:r>
              <a:rPr lang="en-GB" dirty="0"/>
              <a:t>Text content goes over single column. Text content here goes over single column. Text content here goes over single column.  </a:t>
            </a:r>
          </a:p>
        </p:txBody>
      </p:sp>
    </p:spTree>
    <p:extLst>
      <p:ext uri="{BB962C8B-B14F-4D97-AF65-F5344CB8AC3E}">
        <p14:creationId xmlns:p14="http://schemas.microsoft.com/office/powerpoint/2010/main" val="3221485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_Quote and imag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E4EE10-8D4E-C85B-5620-784900182A4E}"/>
              </a:ext>
            </a:extLst>
          </p:cNvPr>
          <p:cNvPicPr>
            <a:picLocks noChangeAspect="1"/>
          </p:cNvPicPr>
          <p:nvPr userDrawn="1"/>
        </p:nvPicPr>
        <p:blipFill>
          <a:blip r:embed="rId2"/>
          <a:srcRect/>
          <a:stretch/>
        </p:blipFill>
        <p:spPr>
          <a:xfrm>
            <a:off x="1" y="0"/>
            <a:ext cx="12191998" cy="6857999"/>
          </a:xfrm>
          <a:prstGeom prst="rect">
            <a:avLst/>
          </a:prstGeom>
        </p:spPr>
      </p:pic>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2" name="Picture Placeholder 6">
            <a:extLst>
              <a:ext uri="{FF2B5EF4-FFF2-40B4-BE49-F238E27FC236}">
                <a16:creationId xmlns:a16="http://schemas.microsoft.com/office/drawing/2014/main" id="{2C90ABAC-E435-5C65-A8FA-9E315CE9DE53}"/>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dirty="0"/>
              <a:t>Click on icon to insert image (including Alt Text)</a:t>
            </a:r>
          </a:p>
        </p:txBody>
      </p:sp>
      <p:sp>
        <p:nvSpPr>
          <p:cNvPr id="3" name="Text Placeholder 7">
            <a:extLst>
              <a:ext uri="{FF2B5EF4-FFF2-40B4-BE49-F238E27FC236}">
                <a16:creationId xmlns:a16="http://schemas.microsoft.com/office/drawing/2014/main" id="{BA16B251-D1BB-394C-319F-40E8F04D7FB9}"/>
              </a:ext>
            </a:extLst>
          </p:cNvPr>
          <p:cNvSpPr>
            <a:spLocks noGrp="1"/>
          </p:cNvSpPr>
          <p:nvPr>
            <p:ph type="body" sz="quarter" idx="15" hasCustomPrompt="1"/>
          </p:nvPr>
        </p:nvSpPr>
        <p:spPr>
          <a:xfrm>
            <a:off x="1337052" y="1673324"/>
            <a:ext cx="3461285" cy="658367"/>
          </a:xfrm>
          <a:prstGeom prst="rect">
            <a:avLst/>
          </a:prstGeom>
        </p:spPr>
        <p:txBody>
          <a:bodyPr lIns="0" tIns="0" rIns="0" bIns="0">
            <a:noAutofit/>
          </a:bodyPr>
          <a:lstStyle>
            <a:lvl1pPr marL="0" indent="0">
              <a:buNone/>
              <a:defRPr sz="36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Heading label</a:t>
            </a:r>
          </a:p>
        </p:txBody>
      </p:sp>
      <p:sp>
        <p:nvSpPr>
          <p:cNvPr id="6" name="TextBox 5">
            <a:extLst>
              <a:ext uri="{FF2B5EF4-FFF2-40B4-BE49-F238E27FC236}">
                <a16:creationId xmlns:a16="http://schemas.microsoft.com/office/drawing/2014/main" id="{20A68404-D948-7642-8BC6-F42E883389E5}"/>
              </a:ext>
            </a:extLst>
          </p:cNvPr>
          <p:cNvSpPr txBox="1"/>
          <p:nvPr userDrawn="1"/>
        </p:nvSpPr>
        <p:spPr>
          <a:xfrm>
            <a:off x="1245609" y="2349016"/>
            <a:ext cx="3552728" cy="1200329"/>
          </a:xfrm>
          <a:prstGeom prst="rect">
            <a:avLst/>
          </a:prstGeom>
          <a:noFill/>
        </p:spPr>
        <p:txBody>
          <a:bodyPr wrap="square" rtlCol="0">
            <a:spAutoFit/>
          </a:bodyPr>
          <a:lstStyle/>
          <a:p>
            <a:r>
              <a:rPr lang="en-GB" dirty="0"/>
              <a:t>Text content goes over single column. Text content here goes over single column. Text content here goes over single column.  </a:t>
            </a:r>
          </a:p>
        </p:txBody>
      </p:sp>
    </p:spTree>
    <p:extLst>
      <p:ext uri="{BB962C8B-B14F-4D97-AF65-F5344CB8AC3E}">
        <p14:creationId xmlns:p14="http://schemas.microsoft.com/office/powerpoint/2010/main" val="2175680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Quote and image 4">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52196E5-15CA-15E3-1E10-32B3D19927EF}"/>
              </a:ext>
            </a:extLst>
          </p:cNvPr>
          <p:cNvPicPr>
            <a:picLocks noChangeAspect="1"/>
          </p:cNvPicPr>
          <p:nvPr userDrawn="1"/>
        </p:nvPicPr>
        <p:blipFill>
          <a:blip r:embed="rId2"/>
          <a:srcRect/>
          <a:stretch/>
        </p:blipFill>
        <p:spPr>
          <a:xfrm>
            <a:off x="0" y="0"/>
            <a:ext cx="12192000" cy="6857999"/>
          </a:xfrm>
          <a:prstGeom prst="rect">
            <a:avLst/>
          </a:prstGeom>
        </p:spPr>
      </p:pic>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dirty="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6" name="Picture Placeholder 6">
            <a:extLst>
              <a:ext uri="{FF2B5EF4-FFF2-40B4-BE49-F238E27FC236}">
                <a16:creationId xmlns:a16="http://schemas.microsoft.com/office/drawing/2014/main" id="{652C93B3-5A12-5AAD-2ACF-93939EE7FBF5}"/>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dirty="0"/>
              <a:t>Click on icon to insert image (including Alt Text)</a:t>
            </a:r>
          </a:p>
        </p:txBody>
      </p:sp>
      <p:sp>
        <p:nvSpPr>
          <p:cNvPr id="2" name="TextBox 1">
            <a:extLst>
              <a:ext uri="{FF2B5EF4-FFF2-40B4-BE49-F238E27FC236}">
                <a16:creationId xmlns:a16="http://schemas.microsoft.com/office/drawing/2014/main" id="{B77551A3-9BAE-400C-B485-0F4ED3DB7306}"/>
              </a:ext>
            </a:extLst>
          </p:cNvPr>
          <p:cNvSpPr txBox="1"/>
          <p:nvPr userDrawn="1"/>
        </p:nvSpPr>
        <p:spPr>
          <a:xfrm>
            <a:off x="1245609" y="2349016"/>
            <a:ext cx="3552728" cy="1384995"/>
          </a:xfrm>
          <a:prstGeom prst="rect">
            <a:avLst/>
          </a:prstGeom>
          <a:noFill/>
        </p:spPr>
        <p:txBody>
          <a:bodyPr wrap="square" rtlCol="0">
            <a:spAutoFit/>
          </a:bodyPr>
          <a:lstStyle/>
          <a:p>
            <a:r>
              <a:rPr lang="en-GB" sz="2800" b="1" dirty="0"/>
              <a:t>“Quote text here. Quote text here. Quote text here.”</a:t>
            </a:r>
          </a:p>
        </p:txBody>
      </p:sp>
    </p:spTree>
    <p:extLst>
      <p:ext uri="{BB962C8B-B14F-4D97-AF65-F5344CB8AC3E}">
        <p14:creationId xmlns:p14="http://schemas.microsoft.com/office/powerpoint/2010/main" val="3984938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Quote and image 4">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dirty="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2" name="Picture Placeholder 6">
            <a:extLst>
              <a:ext uri="{FF2B5EF4-FFF2-40B4-BE49-F238E27FC236}">
                <a16:creationId xmlns:a16="http://schemas.microsoft.com/office/drawing/2014/main" id="{EA7B0BA1-E61A-5019-0AA4-5328CA2AB0E1}"/>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dirty="0"/>
              <a:t>Click on icon to insert image (including Alt Text) </a:t>
            </a:r>
          </a:p>
        </p:txBody>
      </p:sp>
      <p:pic>
        <p:nvPicPr>
          <p:cNvPr id="6" name="Picture 5">
            <a:extLst>
              <a:ext uri="{FF2B5EF4-FFF2-40B4-BE49-F238E27FC236}">
                <a16:creationId xmlns:a16="http://schemas.microsoft.com/office/drawing/2014/main" id="{CEB4F947-0C85-DAF2-683C-40847EF7F07B}"/>
              </a:ext>
            </a:extLst>
          </p:cNvPr>
          <p:cNvPicPr>
            <a:picLocks noChangeAspect="1"/>
          </p:cNvPicPr>
          <p:nvPr userDrawn="1"/>
        </p:nvPicPr>
        <p:blipFill>
          <a:blip r:embed="rId2"/>
          <a:srcRect/>
          <a:stretch/>
        </p:blipFill>
        <p:spPr>
          <a:xfrm>
            <a:off x="0" y="0"/>
            <a:ext cx="12192000" cy="6857999"/>
          </a:xfrm>
          <a:prstGeom prst="rect">
            <a:avLst/>
          </a:prstGeom>
        </p:spPr>
      </p:pic>
      <p:sp>
        <p:nvSpPr>
          <p:cNvPr id="3" name="TextBox 2">
            <a:extLst>
              <a:ext uri="{FF2B5EF4-FFF2-40B4-BE49-F238E27FC236}">
                <a16:creationId xmlns:a16="http://schemas.microsoft.com/office/drawing/2014/main" id="{072D8FDB-A40F-9C14-5A8C-BCBBA006B64D}"/>
              </a:ext>
            </a:extLst>
          </p:cNvPr>
          <p:cNvSpPr txBox="1"/>
          <p:nvPr userDrawn="1"/>
        </p:nvSpPr>
        <p:spPr>
          <a:xfrm>
            <a:off x="1245609" y="2349016"/>
            <a:ext cx="3552728" cy="1384995"/>
          </a:xfrm>
          <a:prstGeom prst="rect">
            <a:avLst/>
          </a:prstGeom>
          <a:noFill/>
        </p:spPr>
        <p:txBody>
          <a:bodyPr wrap="square" rtlCol="0">
            <a:spAutoFit/>
          </a:bodyPr>
          <a:lstStyle/>
          <a:p>
            <a:r>
              <a:rPr lang="en-GB" sz="2800" b="1" dirty="0"/>
              <a:t>“Quote text here. Quote text here. Quote text here.”</a:t>
            </a:r>
          </a:p>
        </p:txBody>
      </p:sp>
    </p:spTree>
    <p:extLst>
      <p:ext uri="{BB962C8B-B14F-4D97-AF65-F5344CB8AC3E}">
        <p14:creationId xmlns:p14="http://schemas.microsoft.com/office/powerpoint/2010/main" val="14950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5_Breaker Heading1-Blue-DarkBlueA">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C30C3909-1482-1013-E118-A2CE0A1DD3D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82932" y="3564000"/>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882932" y="2520000"/>
            <a:ext cx="6948488" cy="96361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Breaker heading</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dirty="0">
              <a:solidFill>
                <a:schemeClr val="tx1"/>
              </a:solidFill>
            </a:endParaRPr>
          </a:p>
        </p:txBody>
      </p:sp>
    </p:spTree>
    <p:extLst>
      <p:ext uri="{BB962C8B-B14F-4D97-AF65-F5344CB8AC3E}">
        <p14:creationId xmlns:p14="http://schemas.microsoft.com/office/powerpoint/2010/main" val="2546718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6_Breaker Heading1-Blue-DarkBlueA">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7092F3-915E-341D-8AD1-B8E398E9BFA4}"/>
              </a:ext>
            </a:extLst>
          </p:cNvPr>
          <p:cNvSpPr/>
          <p:nvPr userDrawn="1"/>
        </p:nvSpPr>
        <p:spPr>
          <a:xfrm>
            <a:off x="-14636" y="-34893"/>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descr="Chart&#10;&#10;Description automatically generated with medium confidence">
            <a:extLst>
              <a:ext uri="{FF2B5EF4-FFF2-40B4-BE49-F238E27FC236}">
                <a16:creationId xmlns:a16="http://schemas.microsoft.com/office/drawing/2014/main" id="{0AF6C2AD-0E53-2A94-6EDF-C2BC1C35E66B}"/>
              </a:ext>
            </a:extLst>
          </p:cNvPr>
          <p:cNvPicPr>
            <a:picLocks noChangeAspect="1"/>
          </p:cNvPicPr>
          <p:nvPr userDrawn="1"/>
        </p:nvPicPr>
        <p:blipFill>
          <a:blip r:embed="rId2"/>
          <a:stretch>
            <a:fillRect/>
          </a:stretch>
        </p:blipFill>
        <p:spPr>
          <a:xfrm>
            <a:off x="-216747" y="-121920"/>
            <a:ext cx="12408747" cy="6979920"/>
          </a:xfrm>
          <a:prstGeom prst="rect">
            <a:avLst/>
          </a:prstGeom>
        </p:spPr>
      </p:pic>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612000"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612000" y="1917290"/>
            <a:ext cx="5685561" cy="156632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Breaker heading</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dirty="0">
              <a:solidFill>
                <a:schemeClr val="tx1"/>
              </a:solidFill>
            </a:endParaRPr>
          </a:p>
        </p:txBody>
      </p:sp>
    </p:spTree>
    <p:extLst>
      <p:ext uri="{BB962C8B-B14F-4D97-AF65-F5344CB8AC3E}">
        <p14:creationId xmlns:p14="http://schemas.microsoft.com/office/powerpoint/2010/main" val="768172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8_Breaker Heading1-Blue-DarkBlueA">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7C9A4BA-CD7C-BF8C-6221-BCB58BC96EC4}"/>
              </a:ext>
            </a:extLst>
          </p:cNvPr>
          <p:cNvSpPr/>
          <p:nvPr userDrawn="1"/>
        </p:nvSpPr>
        <p:spPr>
          <a:xfrm>
            <a:off x="-14636" y="-34893"/>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9" name="Picture 8" descr="A picture containing icon&#10;&#10;Description automatically generated">
            <a:extLst>
              <a:ext uri="{FF2B5EF4-FFF2-40B4-BE49-F238E27FC236}">
                <a16:creationId xmlns:a16="http://schemas.microsoft.com/office/drawing/2014/main" id="{2D07C2D6-AB1B-B84B-BC13-7D79E8BCFCF8}"/>
              </a:ext>
            </a:extLst>
          </p:cNvPr>
          <p:cNvPicPr>
            <a:picLocks noChangeAspect="1"/>
          </p:cNvPicPr>
          <p:nvPr userDrawn="1"/>
        </p:nvPicPr>
        <p:blipFill>
          <a:blip r:embed="rId2"/>
          <a:stretch>
            <a:fillRect/>
          </a:stretch>
        </p:blipFill>
        <p:spPr>
          <a:xfrm>
            <a:off x="-52265" y="-122410"/>
            <a:ext cx="12499929" cy="7031210"/>
          </a:xfrm>
          <a:prstGeom prst="rect">
            <a:avLst/>
          </a:prstGeom>
        </p:spPr>
      </p:pic>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91916"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891916" y="1917290"/>
            <a:ext cx="5685561" cy="156632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Breaker heading</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dirty="0">
              <a:solidFill>
                <a:schemeClr val="tx1"/>
              </a:solidFill>
            </a:endParaRPr>
          </a:p>
        </p:txBody>
      </p:sp>
    </p:spTree>
    <p:extLst>
      <p:ext uri="{BB962C8B-B14F-4D97-AF65-F5344CB8AC3E}">
        <p14:creationId xmlns:p14="http://schemas.microsoft.com/office/powerpoint/2010/main" val="2777163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7_Breaker Heading1-Blue-DarkBlueA">
    <p:spTree>
      <p:nvGrpSpPr>
        <p:cNvPr id="1" name=""/>
        <p:cNvGrpSpPr/>
        <p:nvPr/>
      </p:nvGrpSpPr>
      <p:grpSpPr>
        <a:xfrm>
          <a:off x="0" y="0"/>
          <a:ext cx="0" cy="0"/>
          <a:chOff x="0" y="0"/>
          <a:chExt cx="0" cy="0"/>
        </a:xfrm>
      </p:grpSpPr>
      <p:pic>
        <p:nvPicPr>
          <p:cNvPr id="3" name="Picture 2" descr="Icon&#10;&#10;Description automatically generated">
            <a:extLst>
              <a:ext uri="{FF2B5EF4-FFF2-40B4-BE49-F238E27FC236}">
                <a16:creationId xmlns:a16="http://schemas.microsoft.com/office/drawing/2014/main" id="{268FFC32-6059-0DED-CEB1-02D4D3CCBC8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54598"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854598" y="1917290"/>
            <a:ext cx="5685561" cy="156632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Breaker heading</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dirty="0">
              <a:solidFill>
                <a:schemeClr val="tx1"/>
              </a:solidFill>
            </a:endParaRPr>
          </a:p>
        </p:txBody>
      </p:sp>
    </p:spTree>
    <p:extLst>
      <p:ext uri="{BB962C8B-B14F-4D97-AF65-F5344CB8AC3E}">
        <p14:creationId xmlns:p14="http://schemas.microsoft.com/office/powerpoint/2010/main" val="3400780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_Headline slide with image A">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1EF456E7-F404-A541-B6E9-27C1B10EC600}"/>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dirty="0"/>
              <a:t>Click on icon to insert image (including Alt Text)</a:t>
            </a:r>
          </a:p>
        </p:txBody>
      </p:sp>
      <p:sp>
        <p:nvSpPr>
          <p:cNvPr id="11" name="Rectangle 10">
            <a:extLst>
              <a:ext uri="{FF2B5EF4-FFF2-40B4-BE49-F238E27FC236}">
                <a16:creationId xmlns:a16="http://schemas.microsoft.com/office/drawing/2014/main" id="{72C3761D-E146-5B7A-CD68-6CC98EA19A5F}"/>
              </a:ext>
            </a:extLst>
          </p:cNvPr>
          <p:cNvSpPr/>
          <p:nvPr userDrawn="1"/>
        </p:nvSpPr>
        <p:spPr>
          <a:xfrm>
            <a:off x="0" y="0"/>
            <a:ext cx="6096000"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pPr algn="r"/>
              <a:t>‹#›</a:t>
            </a:fld>
            <a:endParaRPr lang="en-GB" sz="1200" dirty="0">
              <a:solidFill>
                <a:schemeClr val="tx1"/>
              </a:solidFill>
            </a:endParaRPr>
          </a:p>
        </p:txBody>
      </p:sp>
      <p:sp>
        <p:nvSpPr>
          <p:cNvPr id="5" name="Text Placeholder 6">
            <a:extLst>
              <a:ext uri="{FF2B5EF4-FFF2-40B4-BE49-F238E27FC236}">
                <a16:creationId xmlns:a16="http://schemas.microsoft.com/office/drawing/2014/main" id="{50355A0D-4235-0CF1-A976-C33D8CCCBFCD}"/>
              </a:ext>
            </a:extLst>
          </p:cNvPr>
          <p:cNvSpPr>
            <a:spLocks noGrp="1"/>
          </p:cNvSpPr>
          <p:nvPr>
            <p:ph type="body" sz="quarter" idx="13" hasCustomPrompt="1"/>
          </p:nvPr>
        </p:nvSpPr>
        <p:spPr>
          <a:xfrm>
            <a:off x="891916"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6" name="Text Placeholder 7">
            <a:extLst>
              <a:ext uri="{FF2B5EF4-FFF2-40B4-BE49-F238E27FC236}">
                <a16:creationId xmlns:a16="http://schemas.microsoft.com/office/drawing/2014/main" id="{5B6F326D-0ECB-4952-2659-CD1729198654}"/>
              </a:ext>
            </a:extLst>
          </p:cNvPr>
          <p:cNvSpPr>
            <a:spLocks noGrp="1"/>
          </p:cNvSpPr>
          <p:nvPr>
            <p:ph type="body" sz="quarter" idx="14" hasCustomPrompt="1"/>
          </p:nvPr>
        </p:nvSpPr>
        <p:spPr>
          <a:xfrm>
            <a:off x="891916" y="1917290"/>
            <a:ext cx="5685561" cy="156632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Breaker heading</a:t>
            </a:r>
          </a:p>
        </p:txBody>
      </p:sp>
    </p:spTree>
    <p:extLst>
      <p:ext uri="{BB962C8B-B14F-4D97-AF65-F5344CB8AC3E}">
        <p14:creationId xmlns:p14="http://schemas.microsoft.com/office/powerpoint/2010/main" val="4171089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F32B2F2-1803-4F38-91CE-4C2D6ED8E5B6}"/>
              </a:ext>
            </a:extLst>
          </p:cNvPr>
          <p:cNvSpPr>
            <a:spLocks noGrp="1"/>
          </p:cNvSpPr>
          <p:nvPr>
            <p:ph type="dt" sz="half" idx="10"/>
          </p:nvPr>
        </p:nvSpPr>
        <p:spPr/>
        <p:txBody>
          <a:bodyPr/>
          <a:lstStyle/>
          <a:p>
            <a:fld id="{2F396573-2F3F-44F9-A9CE-D5A8F81C9D23}" type="datetimeFigureOut">
              <a:rPr lang="en-GB" smtClean="0"/>
              <a:t>17/10/2024</a:t>
            </a:fld>
            <a:endParaRPr lang="en-GB"/>
          </a:p>
        </p:txBody>
      </p:sp>
      <p:sp>
        <p:nvSpPr>
          <p:cNvPr id="3" name="Footer Placeholder 2">
            <a:extLst>
              <a:ext uri="{FF2B5EF4-FFF2-40B4-BE49-F238E27FC236}">
                <a16:creationId xmlns:a16="http://schemas.microsoft.com/office/drawing/2014/main" id="{0812D664-5949-46A6-B758-CCEC754E107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9C1F6DF-5095-4379-B1EB-2B3832C70876}"/>
              </a:ext>
            </a:extLst>
          </p:cNvPr>
          <p:cNvSpPr>
            <a:spLocks noGrp="1"/>
          </p:cNvSpPr>
          <p:nvPr>
            <p:ph type="sldNum" sz="quarter" idx="12"/>
          </p:nvPr>
        </p:nvSpPr>
        <p:spPr/>
        <p:txBody>
          <a:bodyPr/>
          <a:lstStyle/>
          <a:p>
            <a:fld id="{96C0EC04-4107-4207-B2DE-9123F9C237A2}" type="slidenum">
              <a:rPr lang="en-GB" smtClean="0"/>
              <a:t>‹#›</a:t>
            </a:fld>
            <a:endParaRPr lang="en-GB"/>
          </a:p>
        </p:txBody>
      </p:sp>
    </p:spTree>
    <p:extLst>
      <p:ext uri="{BB962C8B-B14F-4D97-AF65-F5344CB8AC3E}">
        <p14:creationId xmlns:p14="http://schemas.microsoft.com/office/powerpoint/2010/main" val="397733637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End Slide ACCESSIBLE">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F9D383FB-0467-4241-BEF0-D636E886723B}"/>
              </a:ext>
            </a:extLst>
          </p:cNvPr>
          <p:cNvCxnSpPr/>
          <p:nvPr userDrawn="1"/>
        </p:nvCxnSpPr>
        <p:spPr>
          <a:xfrm>
            <a:off x="5715926" y="2605852"/>
            <a:ext cx="86510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dirty="0">
              <a:solidFill>
                <a:schemeClr val="accent2"/>
              </a:solidFill>
            </a:endParaRPr>
          </a:p>
        </p:txBody>
      </p:sp>
      <p:sp>
        <p:nvSpPr>
          <p:cNvPr id="2" name="TextBox 1">
            <a:extLst>
              <a:ext uri="{FF2B5EF4-FFF2-40B4-BE49-F238E27FC236}">
                <a16:creationId xmlns:a16="http://schemas.microsoft.com/office/drawing/2014/main" id="{0390E57B-AF19-8642-9E47-AF887F52887B}"/>
              </a:ext>
            </a:extLst>
          </p:cNvPr>
          <p:cNvSpPr txBox="1"/>
          <p:nvPr userDrawn="1"/>
        </p:nvSpPr>
        <p:spPr>
          <a:xfrm>
            <a:off x="5610770" y="2808746"/>
            <a:ext cx="4343734" cy="2608032"/>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2400"/>
              </a:spcAft>
              <a:buClr>
                <a:srgbClr val="005EB8"/>
              </a:buClr>
              <a:buSzTx/>
              <a:buFont typeface="Arial" panose="020B0604020202020204" pitchFamily="34" charset="0"/>
              <a:buNone/>
              <a:tabLst/>
              <a:defRPr/>
            </a:pPr>
            <a:r>
              <a:rPr kumimoji="0" lang="en-GB" sz="3600" b="1" i="0" u="none" strike="noStrike" kern="1200" cap="none" spc="20" normalizeH="0" baseline="0" noProof="0" dirty="0">
                <a:ln>
                  <a:noFill/>
                </a:ln>
                <a:solidFill>
                  <a:schemeClr val="tx1"/>
                </a:solidFill>
                <a:effectLst/>
                <a:uLnTx/>
                <a:uFillTx/>
                <a:latin typeface="+mn-lt"/>
                <a:ea typeface="+mn-ea"/>
                <a:cs typeface="+mn-cs"/>
              </a:rPr>
              <a:t> Thank You</a:t>
            </a: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dirty="0">
                <a:ln>
                  <a:noFill/>
                </a:ln>
                <a:solidFill>
                  <a:schemeClr val="tx1"/>
                </a:solidFill>
                <a:effectLst/>
                <a:uLnTx/>
                <a:uFillTx/>
                <a:latin typeface="+mn-lt"/>
                <a:ea typeface="+mn-ea"/>
                <a:cs typeface="+mn-cs"/>
              </a:rPr>
              <a:t>        	@nhsengland</a:t>
            </a: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dirty="0">
                <a:ln>
                  <a:noFill/>
                </a:ln>
                <a:solidFill>
                  <a:schemeClr val="tx1"/>
                </a:solidFill>
                <a:effectLst/>
                <a:uLnTx/>
                <a:uFillTx/>
                <a:latin typeface="+mn-lt"/>
                <a:ea typeface="+mn-ea"/>
                <a:cs typeface="+mn-cs"/>
              </a:rPr>
              <a:t>        	company/</a:t>
            </a:r>
            <a:r>
              <a:rPr kumimoji="0" lang="en-GB" sz="2400" b="1" i="0" u="none" strike="noStrike" kern="1200" cap="none" spc="20" normalizeH="0" baseline="0" noProof="0" dirty="0" err="1">
                <a:ln>
                  <a:noFill/>
                </a:ln>
                <a:solidFill>
                  <a:schemeClr val="tx1"/>
                </a:solidFill>
                <a:effectLst/>
                <a:uLnTx/>
                <a:uFillTx/>
                <a:latin typeface="+mn-lt"/>
                <a:ea typeface="+mn-ea"/>
                <a:cs typeface="+mn-cs"/>
              </a:rPr>
              <a:t>nhsengland</a:t>
            </a:r>
            <a:endParaRPr kumimoji="0" lang="en-GB" sz="2400" b="1" i="0" u="none" strike="noStrike" kern="1200" cap="none" spc="2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dirty="0">
                <a:ln>
                  <a:noFill/>
                </a:ln>
                <a:solidFill>
                  <a:schemeClr val="tx1"/>
                </a:solidFill>
                <a:effectLst/>
                <a:uLnTx/>
                <a:uFillTx/>
                <a:latin typeface="+mn-lt"/>
                <a:ea typeface="+mn-ea"/>
                <a:cs typeface="+mn-cs"/>
              </a:rPr>
              <a:t>	england.nhs.uk</a:t>
            </a:r>
            <a:endParaRPr lang="en-GB" sz="2400" b="1" dirty="0">
              <a:solidFill>
                <a:schemeClr val="tx1"/>
              </a:solidFill>
            </a:endParaRPr>
          </a:p>
        </p:txBody>
      </p:sp>
      <p:pic>
        <p:nvPicPr>
          <p:cNvPr id="5" name="Picture 4">
            <a:extLst>
              <a:ext uri="{FF2B5EF4-FFF2-40B4-BE49-F238E27FC236}">
                <a16:creationId xmlns:a16="http://schemas.microsoft.com/office/drawing/2014/main" id="{6C1B65D7-2EE6-F44F-85AA-7C93787926C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872040" y="3665234"/>
            <a:ext cx="390144" cy="390144"/>
          </a:xfrm>
          <a:prstGeom prst="rect">
            <a:avLst/>
          </a:prstGeom>
        </p:spPr>
      </p:pic>
      <p:pic>
        <p:nvPicPr>
          <p:cNvPr id="8" name="Picture 7">
            <a:extLst>
              <a:ext uri="{FF2B5EF4-FFF2-40B4-BE49-F238E27FC236}">
                <a16:creationId xmlns:a16="http://schemas.microsoft.com/office/drawing/2014/main" id="{F2843EE8-F6F8-9D40-92C1-94FB4DCF14BB}"/>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5885396" y="4266369"/>
            <a:ext cx="390144" cy="390144"/>
          </a:xfrm>
          <a:prstGeom prst="rect">
            <a:avLst/>
          </a:prstGeom>
        </p:spPr>
      </p:pic>
      <p:pic>
        <p:nvPicPr>
          <p:cNvPr id="72" name="Picture 96">
            <a:extLst>
              <a:ext uri="{FF2B5EF4-FFF2-40B4-BE49-F238E27FC236}">
                <a16:creationId xmlns:a16="http://schemas.microsoft.com/office/drawing/2014/main" id="{664BA24D-FA8C-EE4D-A2DC-491BF11D6FA6}"/>
              </a:ext>
            </a:extLst>
          </p:cNvPr>
          <p:cNvPicPr>
            <a:picLocks noChangeAspect="1"/>
          </p:cNvPicPr>
          <p:nvPr userDrawn="1"/>
        </p:nvPicPr>
        <p:blipFill>
          <a:blip r:embed="rId6">
            <a:extLst>
              <a:ext uri="{96DAC541-7B7A-43D3-8B79-37D633B846F1}">
                <asvg:svgBlip xmlns:asvg="http://schemas.microsoft.com/office/drawing/2016/SVG/main" r:embed="rId7"/>
              </a:ext>
            </a:extLst>
          </a:blip>
          <a:srcRect/>
          <a:stretch/>
        </p:blipFill>
        <p:spPr>
          <a:xfrm>
            <a:off x="5767074" y="4806522"/>
            <a:ext cx="600075" cy="600075"/>
          </a:xfrm>
          <a:prstGeom prst="rect">
            <a:avLst/>
          </a:prstGeom>
        </p:spPr>
      </p:pic>
      <p:pic>
        <p:nvPicPr>
          <p:cNvPr id="3" name="Picture 2" descr="Logo&#10;&#10;Description automatically generated">
            <a:extLst>
              <a:ext uri="{FF2B5EF4-FFF2-40B4-BE49-F238E27FC236}">
                <a16:creationId xmlns:a16="http://schemas.microsoft.com/office/drawing/2014/main" id="{077C56A3-4FFE-73CF-6F7F-1F451E5B3F1E}"/>
              </a:ext>
            </a:extLst>
          </p:cNvPr>
          <p:cNvPicPr>
            <a:picLocks noChangeAspect="1"/>
          </p:cNvPicPr>
          <p:nvPr userDrawn="1"/>
        </p:nvPicPr>
        <p:blipFill>
          <a:blip r:embed="rId8"/>
          <a:stretch>
            <a:fillRect/>
          </a:stretch>
        </p:blipFill>
        <p:spPr>
          <a:xfrm>
            <a:off x="10551045" y="364425"/>
            <a:ext cx="1208955" cy="979789"/>
          </a:xfrm>
          <a:prstGeom prst="rect">
            <a:avLst/>
          </a:prstGeom>
        </p:spPr>
      </p:pic>
      <p:pic>
        <p:nvPicPr>
          <p:cNvPr id="6" name="Picture 5" descr="Icon&#10;&#10;Description automatically generated">
            <a:extLst>
              <a:ext uri="{FF2B5EF4-FFF2-40B4-BE49-F238E27FC236}">
                <a16:creationId xmlns:a16="http://schemas.microsoft.com/office/drawing/2014/main" id="{76D92FD5-08EA-6BC8-29BC-BCF5EEFE18AA}"/>
              </a:ext>
            </a:extLst>
          </p:cNvPr>
          <p:cNvPicPr>
            <a:picLocks noChangeAspect="1"/>
          </p:cNvPicPr>
          <p:nvPr userDrawn="1"/>
        </p:nvPicPr>
        <p:blipFill>
          <a:blip r:embed="rId9"/>
          <a:stretch>
            <a:fillRect/>
          </a:stretch>
        </p:blipFill>
        <p:spPr>
          <a:xfrm rot="5400000">
            <a:off x="-2509143" y="-71523"/>
            <a:ext cx="10768951" cy="7616239"/>
          </a:xfrm>
          <a:prstGeom prst="rect">
            <a:avLst/>
          </a:prstGeom>
        </p:spPr>
      </p:pic>
    </p:spTree>
    <p:extLst>
      <p:ext uri="{BB962C8B-B14F-4D97-AF65-F5344CB8AC3E}">
        <p14:creationId xmlns:p14="http://schemas.microsoft.com/office/powerpoint/2010/main" val="2333631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_Data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3763076-72CB-117E-F240-98C1D1050D3E}"/>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432000" y="310075"/>
            <a:ext cx="11404154" cy="426721"/>
          </a:xfrm>
          <a:prstGeom prst="rect">
            <a:avLst/>
          </a:prstGeom>
        </p:spPr>
        <p:txBody>
          <a:bodyPr lIns="0" tIns="0" rIns="0" bIns="0" anchor="t">
            <a:normAutofit/>
          </a:bodyPr>
          <a:lstStyle>
            <a:lvl1pPr>
              <a:defRPr sz="2400" b="1">
                <a:solidFill>
                  <a:schemeClr val="tx1"/>
                </a:solidFill>
              </a:defRPr>
            </a:lvl1pPr>
          </a:lstStyle>
          <a:p>
            <a:r>
              <a:rPr lang="en-GB"/>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FF8B4B32-B7B7-DB40-9D0C-2D4D8414C6EC}"/>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4" name="TextBox 3">
            <a:extLst>
              <a:ext uri="{FF2B5EF4-FFF2-40B4-BE49-F238E27FC236}">
                <a16:creationId xmlns:a16="http://schemas.microsoft.com/office/drawing/2014/main" id="{97C3715D-C90E-7C4B-B312-C707773A39DD}"/>
              </a:ext>
            </a:extLst>
          </p:cNvPr>
          <p:cNvSpPr txBox="1"/>
          <p:nvPr userDrawn="1"/>
        </p:nvSpPr>
        <p:spPr>
          <a:xfrm>
            <a:off x="2232561" y="3170712"/>
            <a:ext cx="0" cy="0"/>
          </a:xfrm>
          <a:prstGeom prst="rect">
            <a:avLst/>
          </a:prstGeom>
          <a:noFill/>
        </p:spPr>
        <p:txBody>
          <a:bodyPr wrap="none" lIns="0" tIns="0" rIns="0" bIns="0" rtlCol="0">
            <a:noAutofit/>
          </a:bodyPr>
          <a:lstStyle/>
          <a:p>
            <a:endParaRPr lang="en-GB" sz="1200" b="1">
              <a:solidFill>
                <a:schemeClr val="accent1"/>
              </a:solidFill>
            </a:endParaRPr>
          </a:p>
        </p:txBody>
      </p:sp>
      <p:pic>
        <p:nvPicPr>
          <p:cNvPr id="5" name="Picture 4">
            <a:extLst>
              <a:ext uri="{FF2B5EF4-FFF2-40B4-BE49-F238E27FC236}">
                <a16:creationId xmlns:a16="http://schemas.microsoft.com/office/drawing/2014/main" id="{E055424E-84DC-71BA-CBB2-BE0007D93CE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3" name="Text Placeholder 7">
            <a:extLst>
              <a:ext uri="{FF2B5EF4-FFF2-40B4-BE49-F238E27FC236}">
                <a16:creationId xmlns:a16="http://schemas.microsoft.com/office/drawing/2014/main" id="{FB2922A9-9C8F-43B1-7D0A-0C7761EE45F2}"/>
              </a:ext>
            </a:extLst>
          </p:cNvPr>
          <p:cNvSpPr>
            <a:spLocks noGrp="1"/>
          </p:cNvSpPr>
          <p:nvPr>
            <p:ph type="body" sz="quarter" idx="13" hasCustomPrompt="1"/>
          </p:nvPr>
        </p:nvSpPr>
        <p:spPr>
          <a:xfrm>
            <a:off x="432001" y="767200"/>
            <a:ext cx="11012644" cy="577927"/>
          </a:xfrm>
          <a:prstGeom prst="rect">
            <a:avLst/>
          </a:prstGeom>
        </p:spPr>
        <p:txBody>
          <a:bodyPr lIns="0" tIns="0" rIns="0" bIns="0">
            <a:noAutofit/>
          </a:bodyPr>
          <a:lstStyle>
            <a:lvl1pPr marL="0" indent="0">
              <a:lnSpc>
                <a:spcPts val="2200"/>
              </a:lnSpc>
              <a:spcBef>
                <a:spcPts val="0"/>
              </a:spcBef>
              <a:spcAft>
                <a:spcPts val="900"/>
              </a:spcAft>
              <a:buClr>
                <a:schemeClr val="tx1"/>
              </a:buClr>
              <a:buNone/>
              <a:defRPr sz="18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Tree>
    <p:extLst>
      <p:ext uri="{BB962C8B-B14F-4D97-AF65-F5344CB8AC3E}">
        <p14:creationId xmlns:p14="http://schemas.microsoft.com/office/powerpoint/2010/main" val="393103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_Headline and image with header 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Tree>
    <p:extLst>
      <p:ext uri="{BB962C8B-B14F-4D97-AF65-F5344CB8AC3E}">
        <p14:creationId xmlns:p14="http://schemas.microsoft.com/office/powerpoint/2010/main" val="4065250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2_Headline and image with header 4">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6" name="TextBox 5">
            <a:extLst>
              <a:ext uri="{FF2B5EF4-FFF2-40B4-BE49-F238E27FC236}">
                <a16:creationId xmlns:a16="http://schemas.microsoft.com/office/drawing/2014/main" id="{17BDFC27-AE77-990E-E3A7-5DF7B8BEB8B0}"/>
              </a:ext>
            </a:extLst>
          </p:cNvPr>
          <p:cNvSpPr txBox="1"/>
          <p:nvPr userDrawn="1"/>
        </p:nvSpPr>
        <p:spPr>
          <a:xfrm>
            <a:off x="7202551" y="2249424"/>
            <a:ext cx="4428148" cy="1200329"/>
          </a:xfrm>
          <a:prstGeom prst="rect">
            <a:avLst/>
          </a:prstGeom>
          <a:noFill/>
        </p:spPr>
        <p:txBody>
          <a:bodyPr wrap="square" rtlCol="0">
            <a:spAutoFit/>
          </a:bodyPr>
          <a:lstStyle/>
          <a:p>
            <a:r>
              <a:rPr lang="en-GB">
                <a:solidFill>
                  <a:schemeClr val="bg1"/>
                </a:solidFill>
              </a:rPr>
              <a:t>Text content goes over single column. Text content here goes over single column. Text content here goes over single column.  </a:t>
            </a:r>
          </a:p>
        </p:txBody>
      </p:sp>
    </p:spTree>
    <p:extLst>
      <p:ext uri="{BB962C8B-B14F-4D97-AF65-F5344CB8AC3E}">
        <p14:creationId xmlns:p14="http://schemas.microsoft.com/office/powerpoint/2010/main" val="1684086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Headline and image with header 4">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Tree>
    <p:extLst>
      <p:ext uri="{BB962C8B-B14F-4D97-AF65-F5344CB8AC3E}">
        <p14:creationId xmlns:p14="http://schemas.microsoft.com/office/powerpoint/2010/main" val="2321115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Front title slide">
    <p:bg>
      <p:bgPr>
        <a:solidFill>
          <a:srgbClr val="F6F8F8"/>
        </a:solidFill>
        <a:effectLst/>
      </p:bgPr>
    </p:bg>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598E9D71-498A-0294-DB92-FA8A45963CA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330720" y="-508517"/>
            <a:ext cx="11319578" cy="8005665"/>
          </a:xfrm>
          <a:prstGeom prst="rect">
            <a:avLst/>
          </a:prstGeom>
        </p:spPr>
      </p:pic>
      <p:sp>
        <p:nvSpPr>
          <p:cNvPr id="2" name="Title 1">
            <a:extLst>
              <a:ext uri="{FF2B5EF4-FFF2-40B4-BE49-F238E27FC236}">
                <a16:creationId xmlns:a16="http://schemas.microsoft.com/office/drawing/2014/main" id="{7CD054BE-B63C-B248-A010-D04767679CD8}"/>
              </a:ext>
            </a:extLst>
          </p:cNvPr>
          <p:cNvSpPr>
            <a:spLocks noGrp="1"/>
          </p:cNvSpPr>
          <p:nvPr>
            <p:ph type="ctrTitle" hasCustomPrompt="1"/>
          </p:nvPr>
        </p:nvSpPr>
        <p:spPr>
          <a:xfrm>
            <a:off x="432000" y="1002268"/>
            <a:ext cx="4643853" cy="2507695"/>
          </a:xfrm>
          <a:prstGeom prst="rect">
            <a:avLst/>
          </a:prstGeom>
        </p:spPr>
        <p:txBody>
          <a:bodyPr lIns="0" tIns="0" rIns="0" bIns="0" anchor="b">
            <a:noAutofit/>
          </a:bodyPr>
          <a:lstStyle>
            <a:lvl1pPr algn="l">
              <a:defRPr sz="5400" b="1" spc="-30" baseline="0">
                <a:solidFill>
                  <a:schemeClr val="tx1"/>
                </a:solidFill>
              </a:defRPr>
            </a:lvl1pPr>
          </a:lstStyle>
          <a:p>
            <a:r>
              <a:rPr lang="en-GB"/>
              <a:t>Presentation title</a:t>
            </a:r>
          </a:p>
        </p:txBody>
      </p:sp>
      <p:sp>
        <p:nvSpPr>
          <p:cNvPr id="3" name="Subtitle 2">
            <a:extLst>
              <a:ext uri="{FF2B5EF4-FFF2-40B4-BE49-F238E27FC236}">
                <a16:creationId xmlns:a16="http://schemas.microsoft.com/office/drawing/2014/main" id="{AEB3AB80-4EA2-FC4A-9654-92EF4DFF45D6}"/>
              </a:ext>
            </a:extLst>
          </p:cNvPr>
          <p:cNvSpPr>
            <a:spLocks noGrp="1"/>
          </p:cNvSpPr>
          <p:nvPr>
            <p:ph type="subTitle" idx="1"/>
          </p:nvPr>
        </p:nvSpPr>
        <p:spPr>
          <a:xfrm>
            <a:off x="432000" y="3600000"/>
            <a:ext cx="7973051" cy="1024967"/>
          </a:xfrm>
          <a:prstGeom prst="rect">
            <a:avLst/>
          </a:prstGeom>
        </p:spPr>
        <p:txBody>
          <a:bodyPr lIns="0" tIns="0" rIns="0" bIns="0">
            <a:normAutofit/>
          </a:bodyPr>
          <a:lstStyle>
            <a:lvl1pPr marL="0" indent="0" algn="l">
              <a:buNone/>
              <a:defRPr sz="28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6" name="Slide Number Placeholder 5">
            <a:extLst>
              <a:ext uri="{FF2B5EF4-FFF2-40B4-BE49-F238E27FC236}">
                <a16:creationId xmlns:a16="http://schemas.microsoft.com/office/drawing/2014/main" id="{DA80857E-40D1-074A-8CBC-E3E38E695791}"/>
              </a:ext>
            </a:extLst>
          </p:cNvPr>
          <p:cNvSpPr>
            <a:spLocks noGrp="1"/>
          </p:cNvSpPr>
          <p:nvPr>
            <p:ph type="sldNum" sz="quarter" idx="12"/>
          </p:nvPr>
        </p:nvSpPr>
        <p:spPr>
          <a:xfrm>
            <a:off x="8610600" y="6356350"/>
            <a:ext cx="3002280" cy="365125"/>
          </a:xfrm>
          <a:prstGeom prst="rect">
            <a:avLst/>
          </a:prstGeom>
        </p:spPr>
        <p:txBody>
          <a:bodyPr/>
          <a:lstStyle/>
          <a:p>
            <a:fld id="{B8B67EA4-DCE3-FB49-A794-A4595EF638BC}" type="slidenum">
              <a:rPr lang="en-GB" smtClean="0"/>
              <a:t>‹#›</a:t>
            </a:fld>
            <a:endParaRPr lang="en-GB"/>
          </a:p>
        </p:txBody>
      </p:sp>
      <p:sp>
        <p:nvSpPr>
          <p:cNvPr id="12" name="TextBox 11">
            <a:extLst>
              <a:ext uri="{FF2B5EF4-FFF2-40B4-BE49-F238E27FC236}">
                <a16:creationId xmlns:a16="http://schemas.microsoft.com/office/drawing/2014/main" id="{391DEB39-6B31-D948-AF21-75D8DF423B1B}"/>
              </a:ext>
            </a:extLst>
          </p:cNvPr>
          <p:cNvSpPr txBox="1"/>
          <p:nvPr userDrawn="1"/>
        </p:nvSpPr>
        <p:spPr>
          <a:xfrm>
            <a:off x="3225114" y="601774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1" name="Text Placeholder 10">
            <a:extLst>
              <a:ext uri="{FF2B5EF4-FFF2-40B4-BE49-F238E27FC236}">
                <a16:creationId xmlns:a16="http://schemas.microsoft.com/office/drawing/2014/main" id="{78E63D1E-5669-124C-90CA-03B13A7D7AE0}"/>
              </a:ext>
            </a:extLst>
          </p:cNvPr>
          <p:cNvSpPr>
            <a:spLocks noGrp="1"/>
          </p:cNvSpPr>
          <p:nvPr>
            <p:ph type="body" sz="quarter" idx="13"/>
          </p:nvPr>
        </p:nvSpPr>
        <p:spPr>
          <a:xfrm>
            <a:off x="432000" y="5760000"/>
            <a:ext cx="6259513" cy="488950"/>
          </a:xfrm>
          <a:prstGeom prst="rect">
            <a:avLst/>
          </a:prstGeom>
        </p:spPr>
        <p:txBody>
          <a:bodyPr lIns="0" tIns="0" rIns="0" bIns="0">
            <a:normAutofit/>
          </a:bodyPr>
          <a:lstStyle>
            <a:lvl1pPr marL="0" indent="0">
              <a:lnSpc>
                <a:spcPct val="100000"/>
              </a:lnSpc>
              <a:spcBef>
                <a:spcPts val="0"/>
              </a:spcBef>
              <a:buNone/>
              <a:defRPr sz="2400">
                <a:solidFill>
                  <a:schemeClr val="accent6"/>
                </a:solidFill>
              </a:defRPr>
            </a:lvl1pPr>
            <a:lvl2pPr marL="357188" indent="0">
              <a:buNone/>
              <a:defRPr>
                <a:solidFill>
                  <a:schemeClr val="accent2"/>
                </a:solidFill>
              </a:defRPr>
            </a:lvl2pPr>
            <a:lvl3pPr marL="714375" indent="0">
              <a:buNone/>
              <a:defRPr>
                <a:solidFill>
                  <a:schemeClr val="accent2"/>
                </a:solidFill>
              </a:defRPr>
            </a:lvl3pPr>
            <a:lvl4pPr marL="1081087" indent="0">
              <a:buNone/>
              <a:defRPr>
                <a:solidFill>
                  <a:schemeClr val="accent2"/>
                </a:solidFill>
              </a:defRPr>
            </a:lvl4pPr>
            <a:lvl5pPr marL="1438275" indent="0">
              <a:buNone/>
              <a:defRPr>
                <a:solidFill>
                  <a:schemeClr val="accent2"/>
                </a:solidFill>
              </a:defRPr>
            </a:lvl5pPr>
          </a:lstStyle>
          <a:p>
            <a:pPr lvl="0"/>
            <a:r>
              <a:rPr lang="en-GB"/>
              <a:t>Click to edit Master text styles</a:t>
            </a:r>
          </a:p>
        </p:txBody>
      </p:sp>
      <p:sp>
        <p:nvSpPr>
          <p:cNvPr id="4" name="TextBox 3">
            <a:extLst>
              <a:ext uri="{FF2B5EF4-FFF2-40B4-BE49-F238E27FC236}">
                <a16:creationId xmlns:a16="http://schemas.microsoft.com/office/drawing/2014/main" id="{4DF2A1D7-0D87-D844-942F-FEAD20579184}"/>
              </a:ext>
            </a:extLst>
          </p:cNvPr>
          <p:cNvSpPr txBox="1"/>
          <p:nvPr userDrawn="1"/>
        </p:nvSpPr>
        <p:spPr>
          <a:xfrm>
            <a:off x="9233452" y="5486400"/>
            <a:ext cx="184731" cy="369332"/>
          </a:xfrm>
          <a:prstGeom prst="rect">
            <a:avLst/>
          </a:prstGeom>
          <a:noFill/>
        </p:spPr>
        <p:txBody>
          <a:bodyPr wrap="none" rtlCol="0">
            <a:spAutoFit/>
          </a:bodyPr>
          <a:lstStyle/>
          <a:p>
            <a:endParaRPr lang="en-US"/>
          </a:p>
        </p:txBody>
      </p:sp>
      <p:pic>
        <p:nvPicPr>
          <p:cNvPr id="9" name="Picture 8" descr="Logo&#10;&#10;Description automatically generated">
            <a:extLst>
              <a:ext uri="{FF2B5EF4-FFF2-40B4-BE49-F238E27FC236}">
                <a16:creationId xmlns:a16="http://schemas.microsoft.com/office/drawing/2014/main" id="{28D04FEF-6120-D9DF-6018-2393FD137B8B}"/>
              </a:ext>
            </a:extLst>
          </p:cNvPr>
          <p:cNvPicPr>
            <a:picLocks noChangeAspect="1"/>
          </p:cNvPicPr>
          <p:nvPr userDrawn="1"/>
        </p:nvPicPr>
        <p:blipFill>
          <a:blip r:embed="rId3"/>
          <a:stretch>
            <a:fillRect/>
          </a:stretch>
        </p:blipFill>
        <p:spPr>
          <a:xfrm>
            <a:off x="10551045" y="364425"/>
            <a:ext cx="1208955" cy="979789"/>
          </a:xfrm>
          <a:prstGeom prst="rect">
            <a:avLst/>
          </a:prstGeom>
        </p:spPr>
      </p:pic>
    </p:spTree>
    <p:extLst>
      <p:ext uri="{BB962C8B-B14F-4D97-AF65-F5344CB8AC3E}">
        <p14:creationId xmlns:p14="http://schemas.microsoft.com/office/powerpoint/2010/main" val="246797924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Heading, subhead, bullets one column">
    <p:bg>
      <p:bgPr>
        <a:solidFill>
          <a:srgbClr val="F6F8F8"/>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32000" y="2771999"/>
            <a:ext cx="11088000" cy="3456000"/>
          </a:xfrm>
          <a:prstGeom prst="rect">
            <a:avLst/>
          </a:prstGeom>
        </p:spPr>
        <p:txBody>
          <a:bodyPr lIns="0" tIns="0" rIns="0" bIns="0">
            <a:normAutofit/>
          </a:bodyPr>
          <a:lstStyle>
            <a:lvl1pPr marL="0" indent="0">
              <a:lnSpc>
                <a:spcPct val="100000"/>
              </a:lnSpc>
              <a:spcBef>
                <a:spcPts val="0"/>
              </a:spcBef>
              <a:spcAft>
                <a:spcPts val="600"/>
              </a:spcAft>
              <a:buClr>
                <a:schemeClr val="tx1"/>
              </a:buClr>
              <a:buNone/>
              <a:defRPr sz="22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dirty="0"/>
              <a:t>Click to edit Master text styles</a:t>
            </a:r>
          </a:p>
          <a:p>
            <a:pPr lvl="1"/>
            <a:r>
              <a:rPr lang="en-GB" dirty="0"/>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1" y="2088000"/>
            <a:ext cx="11012644" cy="577927"/>
          </a:xfrm>
          <a:prstGeom prst="rect">
            <a:avLst/>
          </a:prstGeom>
        </p:spPr>
        <p:txBody>
          <a:bodyPr lIns="0" tIns="0" rIns="0" bIns="0">
            <a:noAutofit/>
          </a:bodyPr>
          <a:lstStyle>
            <a:lvl1pPr marL="0" indent="0">
              <a:lnSpc>
                <a:spcPts val="2200"/>
              </a:lnSpc>
              <a:spcBef>
                <a:spcPts val="0"/>
              </a:spcBef>
              <a:spcAft>
                <a:spcPts val="90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dirty="0"/>
              <a:t>Subhead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7" name="Title 1">
            <a:extLst>
              <a:ext uri="{FF2B5EF4-FFF2-40B4-BE49-F238E27FC236}">
                <a16:creationId xmlns:a16="http://schemas.microsoft.com/office/drawing/2014/main" id="{4F771D90-A686-C949-8872-F69893BCF8E4}"/>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cxnSp>
        <p:nvCxnSpPr>
          <p:cNvPr id="12" name="Straight Connector 11">
            <a:extLst>
              <a:ext uri="{FF2B5EF4-FFF2-40B4-BE49-F238E27FC236}">
                <a16:creationId xmlns:a16="http://schemas.microsoft.com/office/drawing/2014/main" id="{4CD5CE1C-46DF-8846-A4A0-E19A9CC397BE}"/>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64955267-CD3E-4484-1B20-32E90EB4EDC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3024432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smtClean="0"/>
            </a:lvl1pPr>
          </a:lstStyle>
          <a:p>
            <a:pPr>
              <a:defRPr/>
            </a:pPr>
            <a:fld id="{4FA70662-C2D4-804E-B993-A231F51CCE6A}" type="slidenum">
              <a:rPr lang="en-US" altLang="en-US"/>
              <a:pPr>
                <a:defRPr/>
              </a:pPr>
              <a:t>‹#›</a:t>
            </a:fld>
            <a:endParaRPr lang="en-US" altLang="en-US"/>
          </a:p>
        </p:txBody>
      </p:sp>
    </p:spTree>
    <p:extLst>
      <p:ext uri="{BB962C8B-B14F-4D97-AF65-F5344CB8AC3E}">
        <p14:creationId xmlns:p14="http://schemas.microsoft.com/office/powerpoint/2010/main" val="281579303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smtClean="0"/>
            </a:lvl1pPr>
          </a:lstStyle>
          <a:p>
            <a:pPr>
              <a:defRPr/>
            </a:pPr>
            <a:fld id="{6108923E-E18E-0041-B77A-4C4BCD9990DE}" type="slidenum">
              <a:rPr lang="en-US" altLang="en-US"/>
              <a:pPr>
                <a:defRPr/>
              </a:pPr>
              <a:t>‹#›</a:t>
            </a:fld>
            <a:endParaRPr lang="en-US" altLang="en-US"/>
          </a:p>
        </p:txBody>
      </p:sp>
    </p:spTree>
    <p:extLst>
      <p:ext uri="{BB962C8B-B14F-4D97-AF65-F5344CB8AC3E}">
        <p14:creationId xmlns:p14="http://schemas.microsoft.com/office/powerpoint/2010/main" val="96680424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smtClean="0"/>
            </a:lvl1pPr>
          </a:lstStyle>
          <a:p>
            <a:pPr>
              <a:defRPr/>
            </a:pPr>
            <a:fld id="{E1FB27BC-A608-5940-A0A2-5E319ED8975D}" type="slidenum">
              <a:rPr lang="en-US" altLang="en-US"/>
              <a:pPr>
                <a:defRPr/>
              </a:pPr>
              <a:t>‹#›</a:t>
            </a:fld>
            <a:endParaRPr lang="en-US" altLang="en-US"/>
          </a:p>
        </p:txBody>
      </p:sp>
    </p:spTree>
    <p:extLst>
      <p:ext uri="{BB962C8B-B14F-4D97-AF65-F5344CB8AC3E}">
        <p14:creationId xmlns:p14="http://schemas.microsoft.com/office/powerpoint/2010/main" val="25446554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50C80-26C4-4F0F-8FB2-38C9D6FA8E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9A849E3-F030-4117-899C-A4977504AF2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789488E-90D5-4659-A0C5-625494162B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E0C58F7-B588-4092-A876-886CD04F9A68}"/>
              </a:ext>
            </a:extLst>
          </p:cNvPr>
          <p:cNvSpPr>
            <a:spLocks noGrp="1"/>
          </p:cNvSpPr>
          <p:nvPr>
            <p:ph type="dt" sz="half" idx="10"/>
          </p:nvPr>
        </p:nvSpPr>
        <p:spPr/>
        <p:txBody>
          <a:bodyPr/>
          <a:lstStyle/>
          <a:p>
            <a:fld id="{2F396573-2F3F-44F9-A9CE-D5A8F81C9D23}" type="datetimeFigureOut">
              <a:rPr lang="en-GB" smtClean="0"/>
              <a:t>17/10/2024</a:t>
            </a:fld>
            <a:endParaRPr lang="en-GB"/>
          </a:p>
        </p:txBody>
      </p:sp>
      <p:sp>
        <p:nvSpPr>
          <p:cNvPr id="6" name="Footer Placeholder 5">
            <a:extLst>
              <a:ext uri="{FF2B5EF4-FFF2-40B4-BE49-F238E27FC236}">
                <a16:creationId xmlns:a16="http://schemas.microsoft.com/office/drawing/2014/main" id="{5E0D67C7-A1AE-4864-87D3-9A3D2A3B1C5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7FABF0A-148E-4DD0-A946-C7F74007073E}"/>
              </a:ext>
            </a:extLst>
          </p:cNvPr>
          <p:cNvSpPr>
            <a:spLocks noGrp="1"/>
          </p:cNvSpPr>
          <p:nvPr>
            <p:ph type="sldNum" sz="quarter" idx="12"/>
          </p:nvPr>
        </p:nvSpPr>
        <p:spPr/>
        <p:txBody>
          <a:bodyPr/>
          <a:lstStyle/>
          <a:p>
            <a:fld id="{96C0EC04-4107-4207-B2DE-9123F9C237A2}" type="slidenum">
              <a:rPr lang="en-GB" smtClean="0"/>
              <a:t>‹#›</a:t>
            </a:fld>
            <a:endParaRPr lang="en-GB"/>
          </a:p>
        </p:txBody>
      </p:sp>
    </p:spTree>
    <p:extLst>
      <p:ext uri="{BB962C8B-B14F-4D97-AF65-F5344CB8AC3E}">
        <p14:creationId xmlns:p14="http://schemas.microsoft.com/office/powerpoint/2010/main" val="6726187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defRPr/>
            </a:lvl1pPr>
          </a:lstStyle>
          <a:p>
            <a:pPr>
              <a:defRPr/>
            </a:pPr>
            <a:endParaRPr lang="en-US"/>
          </a:p>
        </p:txBody>
      </p:sp>
      <p:sp>
        <p:nvSpPr>
          <p:cNvPr id="8" name="Rectangle 5"/>
          <p:cNvSpPr>
            <a:spLocks noGrp="1" noChangeArrowheads="1"/>
          </p:cNvSpPr>
          <p:nvPr>
            <p:ph type="ftr" sz="quarter" idx="11"/>
          </p:nvPr>
        </p:nvSpPr>
        <p:spPr/>
        <p:txBody>
          <a:bodyPr/>
          <a:lstStyle>
            <a:lvl1pPr>
              <a:defRPr/>
            </a:lvl1pPr>
          </a:lstStyle>
          <a:p>
            <a:pPr>
              <a:defRPr/>
            </a:pPr>
            <a:endParaRPr lang="en-US"/>
          </a:p>
        </p:txBody>
      </p:sp>
      <p:sp>
        <p:nvSpPr>
          <p:cNvPr id="9" name="Rectangle 6"/>
          <p:cNvSpPr>
            <a:spLocks noGrp="1" noChangeArrowheads="1"/>
          </p:cNvSpPr>
          <p:nvPr>
            <p:ph type="sldNum" sz="quarter" idx="12"/>
          </p:nvPr>
        </p:nvSpPr>
        <p:spPr/>
        <p:txBody>
          <a:bodyPr/>
          <a:lstStyle>
            <a:lvl1pPr>
              <a:defRPr smtClean="0"/>
            </a:lvl1pPr>
          </a:lstStyle>
          <a:p>
            <a:pPr>
              <a:defRPr/>
            </a:pPr>
            <a:fld id="{06577103-07BA-9C4B-A880-FFC45C89158A}" type="slidenum">
              <a:rPr lang="en-US" altLang="en-US"/>
              <a:pPr>
                <a:defRPr/>
              </a:pPr>
              <a:t>‹#›</a:t>
            </a:fld>
            <a:endParaRPr lang="en-US" altLang="en-US"/>
          </a:p>
        </p:txBody>
      </p:sp>
    </p:spTree>
    <p:extLst>
      <p:ext uri="{BB962C8B-B14F-4D97-AF65-F5344CB8AC3E}">
        <p14:creationId xmlns:p14="http://schemas.microsoft.com/office/powerpoint/2010/main" val="189964971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smtClean="0"/>
            </a:lvl1pPr>
          </a:lstStyle>
          <a:p>
            <a:pPr>
              <a:defRPr/>
            </a:pPr>
            <a:fld id="{37A1D968-984E-5043-87C2-49A9A388A777}" type="slidenum">
              <a:rPr lang="en-US" altLang="en-US"/>
              <a:pPr>
                <a:defRPr/>
              </a:pPr>
              <a:t>‹#›</a:t>
            </a:fld>
            <a:endParaRPr lang="en-US" altLang="en-US"/>
          </a:p>
        </p:txBody>
      </p:sp>
    </p:spTree>
    <p:extLst>
      <p:ext uri="{BB962C8B-B14F-4D97-AF65-F5344CB8AC3E}">
        <p14:creationId xmlns:p14="http://schemas.microsoft.com/office/powerpoint/2010/main" val="25464176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smtClean="0"/>
            </a:lvl1pPr>
          </a:lstStyle>
          <a:p>
            <a:pPr>
              <a:defRPr/>
            </a:pPr>
            <a:fld id="{7F4C18A2-610A-8344-909A-D027F9BB209F}" type="slidenum">
              <a:rPr lang="en-US" altLang="en-US"/>
              <a:pPr>
                <a:defRPr/>
              </a:pPr>
              <a:t>‹#›</a:t>
            </a:fld>
            <a:endParaRPr lang="en-US" altLang="en-US"/>
          </a:p>
        </p:txBody>
      </p:sp>
    </p:spTree>
    <p:extLst>
      <p:ext uri="{BB962C8B-B14F-4D97-AF65-F5344CB8AC3E}">
        <p14:creationId xmlns:p14="http://schemas.microsoft.com/office/powerpoint/2010/main" val="160236996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smtClean="0"/>
            </a:lvl1pPr>
          </a:lstStyle>
          <a:p>
            <a:pPr>
              <a:defRPr/>
            </a:pPr>
            <a:fld id="{2EB485D8-5F78-2048-8801-86CA008CB876}" type="slidenum">
              <a:rPr lang="en-US" altLang="en-US"/>
              <a:pPr>
                <a:defRPr/>
              </a:pPr>
              <a:t>‹#›</a:t>
            </a:fld>
            <a:endParaRPr lang="en-US" altLang="en-US"/>
          </a:p>
        </p:txBody>
      </p:sp>
    </p:spTree>
    <p:extLst>
      <p:ext uri="{BB962C8B-B14F-4D97-AF65-F5344CB8AC3E}">
        <p14:creationId xmlns:p14="http://schemas.microsoft.com/office/powerpoint/2010/main" val="228177612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smtClean="0"/>
            </a:lvl1pPr>
          </a:lstStyle>
          <a:p>
            <a:pPr>
              <a:defRPr/>
            </a:pPr>
            <a:fld id="{EA8FCB03-4719-8F40-A5A6-5848DF1B2D57}" type="slidenum">
              <a:rPr lang="en-US" altLang="en-US"/>
              <a:pPr>
                <a:defRPr/>
              </a:pPr>
              <a:t>‹#›</a:t>
            </a:fld>
            <a:endParaRPr lang="en-US" altLang="en-US"/>
          </a:p>
        </p:txBody>
      </p:sp>
    </p:spTree>
    <p:extLst>
      <p:ext uri="{BB962C8B-B14F-4D97-AF65-F5344CB8AC3E}">
        <p14:creationId xmlns:p14="http://schemas.microsoft.com/office/powerpoint/2010/main" val="327812245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smtClean="0"/>
            </a:lvl1pPr>
          </a:lstStyle>
          <a:p>
            <a:pPr>
              <a:defRPr/>
            </a:pPr>
            <a:fld id="{7530A987-F89A-A849-9A5A-F62087D8889A}" type="slidenum">
              <a:rPr lang="en-US" altLang="en-US"/>
              <a:pPr>
                <a:defRPr/>
              </a:pPr>
              <a:t>‹#›</a:t>
            </a:fld>
            <a:endParaRPr lang="en-US" altLang="en-US"/>
          </a:p>
        </p:txBody>
      </p:sp>
    </p:spTree>
    <p:extLst>
      <p:ext uri="{BB962C8B-B14F-4D97-AF65-F5344CB8AC3E}">
        <p14:creationId xmlns:p14="http://schemas.microsoft.com/office/powerpoint/2010/main" val="112930059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609600"/>
            <a:ext cx="25908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609600"/>
            <a:ext cx="75692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smtClean="0"/>
            </a:lvl1pPr>
          </a:lstStyle>
          <a:p>
            <a:pPr>
              <a:defRPr/>
            </a:pPr>
            <a:fld id="{877096A1-52AD-2349-9B7A-10219F9A3217}" type="slidenum">
              <a:rPr lang="en-US" altLang="en-US"/>
              <a:pPr>
                <a:defRPr/>
              </a:pPr>
              <a:t>‹#›</a:t>
            </a:fld>
            <a:endParaRPr lang="en-US" altLang="en-US"/>
          </a:p>
        </p:txBody>
      </p:sp>
    </p:spTree>
    <p:extLst>
      <p:ext uri="{BB962C8B-B14F-4D97-AF65-F5344CB8AC3E}">
        <p14:creationId xmlns:p14="http://schemas.microsoft.com/office/powerpoint/2010/main" val="15043067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a:t>Click to edit Master subtitle style</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smtClean="0"/>
            </a:lvl1pPr>
          </a:lstStyle>
          <a:p>
            <a:pPr>
              <a:defRPr/>
            </a:pPr>
            <a:fld id="{79AC878D-ECE1-1C47-B695-077DA767513B}" type="slidenum">
              <a:rPr lang="en-US" altLang="en-US"/>
              <a:pPr>
                <a:defRPr/>
              </a:pPr>
              <a:t>‹#›</a:t>
            </a:fld>
            <a:endParaRPr lang="en-US" altLang="en-US"/>
          </a:p>
        </p:txBody>
      </p:sp>
    </p:spTree>
    <p:extLst>
      <p:ext uri="{BB962C8B-B14F-4D97-AF65-F5344CB8AC3E}">
        <p14:creationId xmlns:p14="http://schemas.microsoft.com/office/powerpoint/2010/main" val="63875749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GB"/>
              <a:t>Click to edit Master title style</a:t>
            </a:r>
            <a:endParaRPr lang="en-US"/>
          </a:p>
        </p:txBody>
      </p:sp>
      <p:sp>
        <p:nvSpPr>
          <p:cNvPr id="3" name="Chart Placeholder 2"/>
          <p:cNvSpPr>
            <a:spLocks noGrp="1"/>
          </p:cNvSpPr>
          <p:nvPr>
            <p:ph type="chart" idx="1"/>
          </p:nvPr>
        </p:nvSpPr>
        <p:spPr>
          <a:xfrm>
            <a:off x="914400" y="1981200"/>
            <a:ext cx="10363200" cy="4114800"/>
          </a:xfrm>
        </p:spPr>
        <p:txBody>
          <a:bodyPr/>
          <a:lstStyle/>
          <a:p>
            <a:pPr lvl="0"/>
            <a:endParaRPr lang="en-US" noProof="0"/>
          </a:p>
        </p:txBody>
      </p:sp>
      <p:sp>
        <p:nvSpPr>
          <p:cNvPr id="4" name="Rectangle 14"/>
          <p:cNvSpPr>
            <a:spLocks noGrp="1" noChangeArrowheads="1"/>
          </p:cNvSpPr>
          <p:nvPr>
            <p:ph type="dt" sz="half" idx="10"/>
          </p:nvPr>
        </p:nvSpPr>
        <p:spPr/>
        <p:txBody>
          <a:bodyPr/>
          <a:lstStyle>
            <a:lvl1pPr>
              <a:defRPr/>
            </a:lvl1pPr>
          </a:lstStyle>
          <a:p>
            <a:pPr>
              <a:defRPr/>
            </a:pPr>
            <a:endParaRPr lang="en-US"/>
          </a:p>
        </p:txBody>
      </p:sp>
      <p:sp>
        <p:nvSpPr>
          <p:cNvPr id="5" name="Rectangle 15"/>
          <p:cNvSpPr>
            <a:spLocks noGrp="1" noChangeArrowheads="1"/>
          </p:cNvSpPr>
          <p:nvPr>
            <p:ph type="ftr" sz="quarter" idx="11"/>
          </p:nvPr>
        </p:nvSpPr>
        <p:spPr/>
        <p:txBody>
          <a:bodyPr/>
          <a:lstStyle>
            <a:lvl1pPr>
              <a:defRPr/>
            </a:lvl1pPr>
          </a:lstStyle>
          <a:p>
            <a:pPr>
              <a:defRPr/>
            </a:pPr>
            <a:endParaRPr lang="en-US"/>
          </a:p>
        </p:txBody>
      </p:sp>
      <p:sp>
        <p:nvSpPr>
          <p:cNvPr id="6" name="Rectangle 16"/>
          <p:cNvSpPr>
            <a:spLocks noGrp="1" noChangeArrowheads="1"/>
          </p:cNvSpPr>
          <p:nvPr>
            <p:ph type="sldNum" sz="quarter" idx="12"/>
          </p:nvPr>
        </p:nvSpPr>
        <p:spPr/>
        <p:txBody>
          <a:bodyPr/>
          <a:lstStyle>
            <a:lvl1pPr>
              <a:defRPr smtClean="0"/>
            </a:lvl1pPr>
          </a:lstStyle>
          <a:p>
            <a:pPr>
              <a:defRPr/>
            </a:pPr>
            <a:fld id="{76526756-849A-7B43-B310-417C97CEF892}" type="slidenum">
              <a:rPr lang="en-GB" altLang="en-US"/>
              <a:pPr>
                <a:defRPr/>
              </a:pPr>
              <a:t>‹#›</a:t>
            </a:fld>
            <a:endParaRPr lang="en-GB" altLang="en-US"/>
          </a:p>
        </p:txBody>
      </p:sp>
    </p:spTree>
    <p:extLst>
      <p:ext uri="{BB962C8B-B14F-4D97-AF65-F5344CB8AC3E}">
        <p14:creationId xmlns:p14="http://schemas.microsoft.com/office/powerpoint/2010/main" val="352953348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accent3"/>
        </a:solidFill>
        <a:effectLst/>
      </p:bgPr>
    </p:bg>
    <p:spTree>
      <p:nvGrpSpPr>
        <p:cNvPr id="1" name="Shape 9"/>
        <p:cNvGrpSpPr/>
        <p:nvPr/>
      </p:nvGrpSpPr>
      <p:grpSpPr>
        <a:xfrm>
          <a:off x="0" y="0"/>
          <a:ext cx="0" cy="0"/>
          <a:chOff x="0" y="0"/>
          <a:chExt cx="0" cy="0"/>
        </a:xfrm>
      </p:grpSpPr>
      <p:grpSp>
        <p:nvGrpSpPr>
          <p:cNvPr id="10" name="Google Shape;10;p2"/>
          <p:cNvGrpSpPr/>
          <p:nvPr/>
        </p:nvGrpSpPr>
        <p:grpSpPr>
          <a:xfrm>
            <a:off x="9790671" y="4546233"/>
            <a:ext cx="2255229" cy="2310064"/>
            <a:chOff x="7343003" y="3409675"/>
            <a:chExt cx="1691422" cy="1732548"/>
          </a:xfrm>
        </p:grpSpPr>
        <p:grpSp>
          <p:nvGrpSpPr>
            <p:cNvPr id="11" name="Google Shape;11;p2"/>
            <p:cNvGrpSpPr/>
            <p:nvPr/>
          </p:nvGrpSpPr>
          <p:grpSpPr>
            <a:xfrm>
              <a:off x="7343003" y="4453711"/>
              <a:ext cx="316800" cy="688513"/>
              <a:chOff x="7343003" y="4453711"/>
              <a:chExt cx="316800" cy="688513"/>
            </a:xfrm>
          </p:grpSpPr>
          <p:sp>
            <p:nvSpPr>
              <p:cNvPr id="12" name="Google Shape;12;p2"/>
              <p:cNvSpPr/>
              <p:nvPr/>
            </p:nvSpPr>
            <p:spPr>
              <a:xfrm>
                <a:off x="7343003" y="4453711"/>
                <a:ext cx="316800" cy="688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7343003" y="4801723"/>
                <a:ext cx="316800" cy="340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 name="Google Shape;14;p2"/>
            <p:cNvGrpSpPr/>
            <p:nvPr/>
          </p:nvGrpSpPr>
          <p:grpSpPr>
            <a:xfrm>
              <a:off x="7801210" y="4105700"/>
              <a:ext cx="316800" cy="1036523"/>
              <a:chOff x="7801210" y="4105700"/>
              <a:chExt cx="316800" cy="1036523"/>
            </a:xfrm>
          </p:grpSpPr>
          <p:sp>
            <p:nvSpPr>
              <p:cNvPr id="15" name="Google Shape;15;p2"/>
              <p:cNvSpPr/>
              <p:nvPr/>
            </p:nvSpPr>
            <p:spPr>
              <a:xfrm>
                <a:off x="7801210" y="4453711"/>
                <a:ext cx="316800" cy="688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7801210" y="4105700"/>
                <a:ext cx="316800" cy="1036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7801210" y="4801723"/>
                <a:ext cx="316800" cy="340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 name="Google Shape;18;p2"/>
            <p:cNvGrpSpPr/>
            <p:nvPr/>
          </p:nvGrpSpPr>
          <p:grpSpPr>
            <a:xfrm>
              <a:off x="8259418" y="3757688"/>
              <a:ext cx="316800" cy="1384535"/>
              <a:chOff x="8259418" y="3757688"/>
              <a:chExt cx="316800" cy="1384535"/>
            </a:xfrm>
          </p:grpSpPr>
          <p:sp>
            <p:nvSpPr>
              <p:cNvPr id="19" name="Google Shape;19;p2"/>
              <p:cNvSpPr/>
              <p:nvPr/>
            </p:nvSpPr>
            <p:spPr>
              <a:xfrm>
                <a:off x="8259418" y="4453711"/>
                <a:ext cx="316800" cy="688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8259418" y="3757688"/>
                <a:ext cx="316800" cy="1384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8259418" y="4105700"/>
                <a:ext cx="316800" cy="1036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8259418" y="4801723"/>
                <a:ext cx="316800" cy="340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3" name="Google Shape;23;p2"/>
            <p:cNvGrpSpPr/>
            <p:nvPr/>
          </p:nvGrpSpPr>
          <p:grpSpPr>
            <a:xfrm>
              <a:off x="8717625" y="3409675"/>
              <a:ext cx="316800" cy="1732548"/>
              <a:chOff x="8717625" y="3409675"/>
              <a:chExt cx="316800" cy="1732548"/>
            </a:xfrm>
          </p:grpSpPr>
          <p:sp>
            <p:nvSpPr>
              <p:cNvPr id="24" name="Google Shape;24;p2"/>
              <p:cNvSpPr/>
              <p:nvPr/>
            </p:nvSpPr>
            <p:spPr>
              <a:xfrm>
                <a:off x="8717625" y="4453711"/>
                <a:ext cx="316800" cy="688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8717625" y="3757688"/>
                <a:ext cx="316800" cy="1384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8717625" y="4105700"/>
                <a:ext cx="316800" cy="1036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8717625" y="3409675"/>
                <a:ext cx="316800" cy="1732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8717625" y="4801723"/>
                <a:ext cx="316800" cy="340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29" name="Google Shape;29;p2"/>
          <p:cNvGrpSpPr/>
          <p:nvPr/>
        </p:nvGrpSpPr>
        <p:grpSpPr>
          <a:xfrm>
            <a:off x="6724671" y="0"/>
            <a:ext cx="5085429" cy="5118803"/>
            <a:chOff x="5043503" y="0"/>
            <a:chExt cx="3814072" cy="3839102"/>
          </a:xfrm>
        </p:grpSpPr>
        <p:sp>
          <p:nvSpPr>
            <p:cNvPr id="30" name="Google Shape;30;p2"/>
            <p:cNvSpPr/>
            <p:nvPr/>
          </p:nvSpPr>
          <p:spPr>
            <a:xfrm>
              <a:off x="8460975" y="1817775"/>
              <a:ext cx="396600" cy="39660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1;p2"/>
            <p:cNvSpPr/>
            <p:nvPr/>
          </p:nvSpPr>
          <p:spPr>
            <a:xfrm rot="-9830444">
              <a:off x="6469759" y="3480728"/>
              <a:ext cx="320148" cy="320148"/>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32" name="Google Shape;32;p2"/>
            <p:cNvGrpSpPr/>
            <p:nvPr/>
          </p:nvGrpSpPr>
          <p:grpSpPr>
            <a:xfrm>
              <a:off x="7647812" y="2704283"/>
              <a:ext cx="635219" cy="635219"/>
              <a:chOff x="6725724" y="2701260"/>
              <a:chExt cx="1208101" cy="1208100"/>
            </a:xfrm>
          </p:grpSpPr>
          <p:sp>
            <p:nvSpPr>
              <p:cNvPr id="33" name="Google Shape;33;p2"/>
              <p:cNvSpPr/>
              <p:nvPr/>
            </p:nvSpPr>
            <p:spPr>
              <a:xfrm rot="5400000">
                <a:off x="6725725" y="2701260"/>
                <a:ext cx="1208100" cy="120810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2"/>
              <p:cNvSpPr/>
              <p:nvPr/>
            </p:nvSpPr>
            <p:spPr>
              <a:xfrm rot="5400000">
                <a:off x="6725724" y="2701260"/>
                <a:ext cx="1208100" cy="1208100"/>
              </a:xfrm>
              <a:prstGeom prst="pie">
                <a:avLst>
                  <a:gd name="adj1" fmla="val 8244818"/>
                  <a:gd name="adj2" fmla="val 16246175"/>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35;p2"/>
              <p:cNvSpPr/>
              <p:nvPr/>
            </p:nvSpPr>
            <p:spPr>
              <a:xfrm rot="5400000">
                <a:off x="6954988" y="2930398"/>
                <a:ext cx="749700" cy="74970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6" name="Google Shape;36;p2"/>
            <p:cNvSpPr/>
            <p:nvPr/>
          </p:nvSpPr>
          <p:spPr>
            <a:xfrm>
              <a:off x="8460975" y="1817775"/>
              <a:ext cx="396600" cy="396600"/>
            </a:xfrm>
            <a:prstGeom prst="pie">
              <a:avLst>
                <a:gd name="adj1" fmla="val 19376841"/>
                <a:gd name="adj2" fmla="val 1620000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37" name="Google Shape;37;p2"/>
            <p:cNvGrpSpPr/>
            <p:nvPr/>
          </p:nvGrpSpPr>
          <p:grpSpPr>
            <a:xfrm>
              <a:off x="7952720" y="179238"/>
              <a:ext cx="873165" cy="873003"/>
              <a:chOff x="7754428" y="208725"/>
              <a:chExt cx="541800" cy="541800"/>
            </a:xfrm>
          </p:grpSpPr>
          <p:sp>
            <p:nvSpPr>
              <p:cNvPr id="38" name="Google Shape;38;p2"/>
              <p:cNvSpPr/>
              <p:nvPr/>
            </p:nvSpPr>
            <p:spPr>
              <a:xfrm rot="-8647347">
                <a:off x="7831319" y="285616"/>
                <a:ext cx="388018" cy="388018"/>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39;p2"/>
              <p:cNvSpPr/>
              <p:nvPr/>
            </p:nvSpPr>
            <p:spPr>
              <a:xfrm rot="-8647347">
                <a:off x="7831319" y="285616"/>
                <a:ext cx="388018" cy="388018"/>
              </a:xfrm>
              <a:prstGeom prst="pie">
                <a:avLst>
                  <a:gd name="adj1" fmla="val 19376841"/>
                  <a:gd name="adj2" fmla="val 12313574"/>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0" name="Google Shape;40;p2"/>
            <p:cNvSpPr/>
            <p:nvPr/>
          </p:nvSpPr>
          <p:spPr>
            <a:xfrm>
              <a:off x="5399840" y="356365"/>
              <a:ext cx="2577000" cy="257700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41;p2"/>
            <p:cNvSpPr/>
            <p:nvPr/>
          </p:nvSpPr>
          <p:spPr>
            <a:xfrm rot="2043858">
              <a:off x="5503813" y="460310"/>
              <a:ext cx="2369480" cy="236948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42;p2"/>
            <p:cNvSpPr/>
            <p:nvPr/>
          </p:nvSpPr>
          <p:spPr>
            <a:xfrm>
              <a:off x="5399795" y="360281"/>
              <a:ext cx="2577000" cy="2577000"/>
            </a:xfrm>
            <a:prstGeom prst="pie">
              <a:avLst>
                <a:gd name="adj1" fmla="val 8801158"/>
                <a:gd name="adj2" fmla="val 1620000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43;p2"/>
            <p:cNvSpPr/>
            <p:nvPr/>
          </p:nvSpPr>
          <p:spPr>
            <a:xfrm rot="2044777">
              <a:off x="5911449" y="867729"/>
              <a:ext cx="1554223" cy="1554223"/>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44;p2"/>
            <p:cNvSpPr/>
            <p:nvPr/>
          </p:nvSpPr>
          <p:spPr>
            <a:xfrm>
              <a:off x="5399795" y="356358"/>
              <a:ext cx="2577000" cy="2577000"/>
            </a:xfrm>
            <a:prstGeom prst="pie">
              <a:avLst>
                <a:gd name="adj1" fmla="val 12554101"/>
                <a:gd name="adj2" fmla="val 1620000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45;p2"/>
            <p:cNvSpPr/>
            <p:nvPr/>
          </p:nvSpPr>
          <p:spPr>
            <a:xfrm rot="-9830444">
              <a:off x="6469759" y="3480727"/>
              <a:ext cx="320148" cy="320148"/>
            </a:xfrm>
            <a:prstGeom prst="pie">
              <a:avLst>
                <a:gd name="adj1" fmla="val 19376841"/>
                <a:gd name="adj2" fmla="val 1620000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6" name="Google Shape;46;p2"/>
          <p:cNvSpPr txBox="1">
            <a:spLocks noGrp="1"/>
          </p:cNvSpPr>
          <p:nvPr>
            <p:ph type="ctrTitle"/>
          </p:nvPr>
        </p:nvSpPr>
        <p:spPr>
          <a:xfrm>
            <a:off x="1098667" y="2151751"/>
            <a:ext cx="5674000" cy="24972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3600"/>
              <a:buNone/>
              <a:defRPr sz="4800">
                <a:solidFill>
                  <a:schemeClr val="lt1"/>
                </a:solidFill>
              </a:defRPr>
            </a:lvl1pPr>
            <a:lvl2pPr lvl="1">
              <a:spcBef>
                <a:spcPts val="0"/>
              </a:spcBef>
              <a:spcAft>
                <a:spcPts val="0"/>
              </a:spcAft>
              <a:buClr>
                <a:schemeClr val="lt1"/>
              </a:buClr>
              <a:buSzPts val="3600"/>
              <a:buNone/>
              <a:defRPr sz="4800">
                <a:solidFill>
                  <a:schemeClr val="lt1"/>
                </a:solidFill>
              </a:defRPr>
            </a:lvl2pPr>
            <a:lvl3pPr lvl="2">
              <a:spcBef>
                <a:spcPts val="0"/>
              </a:spcBef>
              <a:spcAft>
                <a:spcPts val="0"/>
              </a:spcAft>
              <a:buClr>
                <a:schemeClr val="lt1"/>
              </a:buClr>
              <a:buSzPts val="3600"/>
              <a:buNone/>
              <a:defRPr sz="4800">
                <a:solidFill>
                  <a:schemeClr val="lt1"/>
                </a:solidFill>
              </a:defRPr>
            </a:lvl3pPr>
            <a:lvl4pPr lvl="3">
              <a:spcBef>
                <a:spcPts val="0"/>
              </a:spcBef>
              <a:spcAft>
                <a:spcPts val="0"/>
              </a:spcAft>
              <a:buClr>
                <a:schemeClr val="lt1"/>
              </a:buClr>
              <a:buSzPts val="3600"/>
              <a:buNone/>
              <a:defRPr sz="4800">
                <a:solidFill>
                  <a:schemeClr val="lt1"/>
                </a:solidFill>
              </a:defRPr>
            </a:lvl4pPr>
            <a:lvl5pPr lvl="4">
              <a:spcBef>
                <a:spcPts val="0"/>
              </a:spcBef>
              <a:spcAft>
                <a:spcPts val="0"/>
              </a:spcAft>
              <a:buClr>
                <a:schemeClr val="lt1"/>
              </a:buClr>
              <a:buSzPts val="3600"/>
              <a:buNone/>
              <a:defRPr sz="4800">
                <a:solidFill>
                  <a:schemeClr val="lt1"/>
                </a:solidFill>
              </a:defRPr>
            </a:lvl5pPr>
            <a:lvl6pPr lvl="5">
              <a:spcBef>
                <a:spcPts val="0"/>
              </a:spcBef>
              <a:spcAft>
                <a:spcPts val="0"/>
              </a:spcAft>
              <a:buClr>
                <a:schemeClr val="lt1"/>
              </a:buClr>
              <a:buSzPts val="3600"/>
              <a:buNone/>
              <a:defRPr sz="4800">
                <a:solidFill>
                  <a:schemeClr val="lt1"/>
                </a:solidFill>
              </a:defRPr>
            </a:lvl6pPr>
            <a:lvl7pPr lvl="6">
              <a:spcBef>
                <a:spcPts val="0"/>
              </a:spcBef>
              <a:spcAft>
                <a:spcPts val="0"/>
              </a:spcAft>
              <a:buClr>
                <a:schemeClr val="lt1"/>
              </a:buClr>
              <a:buSzPts val="3600"/>
              <a:buNone/>
              <a:defRPr sz="4800">
                <a:solidFill>
                  <a:schemeClr val="lt1"/>
                </a:solidFill>
              </a:defRPr>
            </a:lvl7pPr>
            <a:lvl8pPr lvl="7">
              <a:spcBef>
                <a:spcPts val="0"/>
              </a:spcBef>
              <a:spcAft>
                <a:spcPts val="0"/>
              </a:spcAft>
              <a:buClr>
                <a:schemeClr val="lt1"/>
              </a:buClr>
              <a:buSzPts val="3600"/>
              <a:buNone/>
              <a:defRPr sz="4800">
                <a:solidFill>
                  <a:schemeClr val="lt1"/>
                </a:solidFill>
              </a:defRPr>
            </a:lvl8pPr>
            <a:lvl9pPr lvl="8">
              <a:spcBef>
                <a:spcPts val="0"/>
              </a:spcBef>
              <a:spcAft>
                <a:spcPts val="0"/>
              </a:spcAft>
              <a:buClr>
                <a:schemeClr val="lt1"/>
              </a:buClr>
              <a:buSzPts val="3600"/>
              <a:buNone/>
              <a:defRPr sz="4800">
                <a:solidFill>
                  <a:schemeClr val="lt1"/>
                </a:solidFill>
              </a:defRPr>
            </a:lvl9pPr>
          </a:lstStyle>
          <a:p>
            <a:endParaRPr/>
          </a:p>
        </p:txBody>
      </p:sp>
      <p:sp>
        <p:nvSpPr>
          <p:cNvPr id="47" name="Google Shape;47;p2"/>
          <p:cNvSpPr txBox="1">
            <a:spLocks noGrp="1"/>
          </p:cNvSpPr>
          <p:nvPr>
            <p:ph type="subTitle" idx="1"/>
          </p:nvPr>
        </p:nvSpPr>
        <p:spPr>
          <a:xfrm>
            <a:off x="1098667" y="4795067"/>
            <a:ext cx="5674000" cy="9272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lt1"/>
              </a:buClr>
              <a:buSzPts val="1600"/>
              <a:buNone/>
              <a:defRPr sz="2133">
                <a:solidFill>
                  <a:schemeClr val="lt1"/>
                </a:solidFill>
              </a:defRPr>
            </a:lvl1pPr>
            <a:lvl2pPr lvl="1">
              <a:lnSpc>
                <a:spcPct val="100000"/>
              </a:lnSpc>
              <a:spcBef>
                <a:spcPts val="0"/>
              </a:spcBef>
              <a:spcAft>
                <a:spcPts val="0"/>
              </a:spcAft>
              <a:buClr>
                <a:schemeClr val="lt1"/>
              </a:buClr>
              <a:buSzPts val="1600"/>
              <a:buNone/>
              <a:defRPr sz="2133">
                <a:solidFill>
                  <a:schemeClr val="lt1"/>
                </a:solidFill>
              </a:defRPr>
            </a:lvl2pPr>
            <a:lvl3pPr lvl="2">
              <a:lnSpc>
                <a:spcPct val="100000"/>
              </a:lnSpc>
              <a:spcBef>
                <a:spcPts val="0"/>
              </a:spcBef>
              <a:spcAft>
                <a:spcPts val="0"/>
              </a:spcAft>
              <a:buClr>
                <a:schemeClr val="lt1"/>
              </a:buClr>
              <a:buSzPts val="1600"/>
              <a:buNone/>
              <a:defRPr sz="2133">
                <a:solidFill>
                  <a:schemeClr val="lt1"/>
                </a:solidFill>
              </a:defRPr>
            </a:lvl3pPr>
            <a:lvl4pPr lvl="3">
              <a:lnSpc>
                <a:spcPct val="100000"/>
              </a:lnSpc>
              <a:spcBef>
                <a:spcPts val="0"/>
              </a:spcBef>
              <a:spcAft>
                <a:spcPts val="0"/>
              </a:spcAft>
              <a:buClr>
                <a:schemeClr val="lt1"/>
              </a:buClr>
              <a:buSzPts val="1600"/>
              <a:buNone/>
              <a:defRPr sz="2133">
                <a:solidFill>
                  <a:schemeClr val="lt1"/>
                </a:solidFill>
              </a:defRPr>
            </a:lvl4pPr>
            <a:lvl5pPr lvl="4">
              <a:lnSpc>
                <a:spcPct val="100000"/>
              </a:lnSpc>
              <a:spcBef>
                <a:spcPts val="0"/>
              </a:spcBef>
              <a:spcAft>
                <a:spcPts val="0"/>
              </a:spcAft>
              <a:buClr>
                <a:schemeClr val="lt1"/>
              </a:buClr>
              <a:buSzPts val="1600"/>
              <a:buNone/>
              <a:defRPr sz="2133">
                <a:solidFill>
                  <a:schemeClr val="lt1"/>
                </a:solidFill>
              </a:defRPr>
            </a:lvl5pPr>
            <a:lvl6pPr lvl="5">
              <a:lnSpc>
                <a:spcPct val="100000"/>
              </a:lnSpc>
              <a:spcBef>
                <a:spcPts val="0"/>
              </a:spcBef>
              <a:spcAft>
                <a:spcPts val="0"/>
              </a:spcAft>
              <a:buClr>
                <a:schemeClr val="lt1"/>
              </a:buClr>
              <a:buSzPts val="1600"/>
              <a:buNone/>
              <a:defRPr sz="2133">
                <a:solidFill>
                  <a:schemeClr val="lt1"/>
                </a:solidFill>
              </a:defRPr>
            </a:lvl6pPr>
            <a:lvl7pPr lvl="6">
              <a:lnSpc>
                <a:spcPct val="100000"/>
              </a:lnSpc>
              <a:spcBef>
                <a:spcPts val="0"/>
              </a:spcBef>
              <a:spcAft>
                <a:spcPts val="0"/>
              </a:spcAft>
              <a:buClr>
                <a:schemeClr val="lt1"/>
              </a:buClr>
              <a:buSzPts val="1600"/>
              <a:buNone/>
              <a:defRPr sz="2133">
                <a:solidFill>
                  <a:schemeClr val="lt1"/>
                </a:solidFill>
              </a:defRPr>
            </a:lvl7pPr>
            <a:lvl8pPr lvl="7">
              <a:lnSpc>
                <a:spcPct val="100000"/>
              </a:lnSpc>
              <a:spcBef>
                <a:spcPts val="0"/>
              </a:spcBef>
              <a:spcAft>
                <a:spcPts val="0"/>
              </a:spcAft>
              <a:buClr>
                <a:schemeClr val="lt1"/>
              </a:buClr>
              <a:buSzPts val="1600"/>
              <a:buNone/>
              <a:defRPr sz="2133">
                <a:solidFill>
                  <a:schemeClr val="lt1"/>
                </a:solidFill>
              </a:defRPr>
            </a:lvl8pPr>
            <a:lvl9pPr lvl="8">
              <a:lnSpc>
                <a:spcPct val="100000"/>
              </a:lnSpc>
              <a:spcBef>
                <a:spcPts val="0"/>
              </a:spcBef>
              <a:spcAft>
                <a:spcPts val="0"/>
              </a:spcAft>
              <a:buClr>
                <a:schemeClr val="lt1"/>
              </a:buClr>
              <a:buSzPts val="1600"/>
              <a:buNone/>
              <a:defRPr sz="2133">
                <a:solidFill>
                  <a:schemeClr val="lt1"/>
                </a:solidFill>
              </a:defRPr>
            </a:lvl9pPr>
          </a:lstStyle>
          <a:p>
            <a:endParaRPr/>
          </a:p>
        </p:txBody>
      </p:sp>
      <p:sp>
        <p:nvSpPr>
          <p:cNvPr id="48" name="Google Shape;48;p2"/>
          <p:cNvSpPr txBox="1">
            <a:spLocks noGrp="1"/>
          </p:cNvSpPr>
          <p:nvPr>
            <p:ph type="sldNum" idx="12"/>
          </p:nvPr>
        </p:nvSpPr>
        <p:spPr>
          <a:xfrm>
            <a:off x="11268061" y="6315968"/>
            <a:ext cx="731600" cy="5248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813222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33CF34-A3D2-4E80-9F00-41E7334E469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71D373A-1608-4F5B-B87B-EA9529733AC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F75F2FE-496A-4838-8525-0FD3B7140C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72111DA-FE53-433E-BA06-80B4733F6539}"/>
              </a:ext>
            </a:extLst>
          </p:cNvPr>
          <p:cNvSpPr>
            <a:spLocks noGrp="1"/>
          </p:cNvSpPr>
          <p:nvPr>
            <p:ph type="dt" sz="half" idx="10"/>
          </p:nvPr>
        </p:nvSpPr>
        <p:spPr/>
        <p:txBody>
          <a:bodyPr/>
          <a:lstStyle/>
          <a:p>
            <a:fld id="{2F396573-2F3F-44F9-A9CE-D5A8F81C9D23}" type="datetimeFigureOut">
              <a:rPr lang="en-GB" smtClean="0"/>
              <a:t>17/10/2024</a:t>
            </a:fld>
            <a:endParaRPr lang="en-GB"/>
          </a:p>
        </p:txBody>
      </p:sp>
      <p:sp>
        <p:nvSpPr>
          <p:cNvPr id="6" name="Footer Placeholder 5">
            <a:extLst>
              <a:ext uri="{FF2B5EF4-FFF2-40B4-BE49-F238E27FC236}">
                <a16:creationId xmlns:a16="http://schemas.microsoft.com/office/drawing/2014/main" id="{8B815E81-A1D9-4FD1-BC17-E600403C484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EDFB8EB-FDBF-4EC2-BC42-BBBB4735D9E2}"/>
              </a:ext>
            </a:extLst>
          </p:cNvPr>
          <p:cNvSpPr>
            <a:spLocks noGrp="1"/>
          </p:cNvSpPr>
          <p:nvPr>
            <p:ph type="sldNum" sz="quarter" idx="12"/>
          </p:nvPr>
        </p:nvSpPr>
        <p:spPr/>
        <p:txBody>
          <a:bodyPr/>
          <a:lstStyle/>
          <a:p>
            <a:fld id="{96C0EC04-4107-4207-B2DE-9123F9C237A2}" type="slidenum">
              <a:rPr lang="en-GB" smtClean="0"/>
              <a:t>‹#›</a:t>
            </a:fld>
            <a:endParaRPr lang="en-GB"/>
          </a:p>
        </p:txBody>
      </p:sp>
    </p:spTree>
    <p:extLst>
      <p:ext uri="{BB962C8B-B14F-4D97-AF65-F5344CB8AC3E}">
        <p14:creationId xmlns:p14="http://schemas.microsoft.com/office/powerpoint/2010/main" val="149742652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dk1"/>
        </a:solidFill>
        <a:effectLst/>
      </p:bgPr>
    </p:bg>
    <p:spTree>
      <p:nvGrpSpPr>
        <p:cNvPr id="1" name="Shape 49"/>
        <p:cNvGrpSpPr/>
        <p:nvPr/>
      </p:nvGrpSpPr>
      <p:grpSpPr>
        <a:xfrm>
          <a:off x="0" y="0"/>
          <a:ext cx="0" cy="0"/>
          <a:chOff x="0" y="0"/>
          <a:chExt cx="0" cy="0"/>
        </a:xfrm>
      </p:grpSpPr>
      <p:grpSp>
        <p:nvGrpSpPr>
          <p:cNvPr id="50" name="Google Shape;50;p3"/>
          <p:cNvGrpSpPr/>
          <p:nvPr/>
        </p:nvGrpSpPr>
        <p:grpSpPr>
          <a:xfrm>
            <a:off x="195693" y="4542"/>
            <a:ext cx="1644287" cy="1846047"/>
            <a:chOff x="146769" y="3406"/>
            <a:chExt cx="1233215" cy="1384535"/>
          </a:xfrm>
        </p:grpSpPr>
        <p:grpSp>
          <p:nvGrpSpPr>
            <p:cNvPr id="51" name="Google Shape;51;p3"/>
            <p:cNvGrpSpPr/>
            <p:nvPr/>
          </p:nvGrpSpPr>
          <p:grpSpPr>
            <a:xfrm>
              <a:off x="1063183" y="3406"/>
              <a:ext cx="316800" cy="688513"/>
              <a:chOff x="1063183" y="3406"/>
              <a:chExt cx="316800" cy="688513"/>
            </a:xfrm>
          </p:grpSpPr>
          <p:sp>
            <p:nvSpPr>
              <p:cNvPr id="52" name="Google Shape;52;p3"/>
              <p:cNvSpPr/>
              <p:nvPr/>
            </p:nvSpPr>
            <p:spPr>
              <a:xfrm rot="10800000">
                <a:off x="1063183" y="3419"/>
                <a:ext cx="316800" cy="688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 name="Google Shape;53;p3"/>
              <p:cNvSpPr/>
              <p:nvPr/>
            </p:nvSpPr>
            <p:spPr>
              <a:xfrm rot="10800000">
                <a:off x="1063183" y="3406"/>
                <a:ext cx="316800" cy="340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4" name="Google Shape;54;p3"/>
            <p:cNvGrpSpPr/>
            <p:nvPr/>
          </p:nvGrpSpPr>
          <p:grpSpPr>
            <a:xfrm>
              <a:off x="604976" y="3406"/>
              <a:ext cx="316800" cy="1036524"/>
              <a:chOff x="604976" y="3406"/>
              <a:chExt cx="316800" cy="1036524"/>
            </a:xfrm>
          </p:grpSpPr>
          <p:sp>
            <p:nvSpPr>
              <p:cNvPr id="55" name="Google Shape;55;p3"/>
              <p:cNvSpPr/>
              <p:nvPr/>
            </p:nvSpPr>
            <p:spPr>
              <a:xfrm rot="10800000">
                <a:off x="604976" y="3419"/>
                <a:ext cx="316800" cy="688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 name="Google Shape;56;p3"/>
              <p:cNvSpPr/>
              <p:nvPr/>
            </p:nvSpPr>
            <p:spPr>
              <a:xfrm rot="10800000">
                <a:off x="604976" y="3430"/>
                <a:ext cx="316800" cy="1036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 name="Google Shape;57;p3"/>
              <p:cNvSpPr/>
              <p:nvPr/>
            </p:nvSpPr>
            <p:spPr>
              <a:xfrm rot="10800000">
                <a:off x="604976" y="3406"/>
                <a:ext cx="316800" cy="340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8" name="Google Shape;58;p3"/>
            <p:cNvGrpSpPr/>
            <p:nvPr/>
          </p:nvGrpSpPr>
          <p:grpSpPr>
            <a:xfrm>
              <a:off x="146769" y="3406"/>
              <a:ext cx="316800" cy="1384535"/>
              <a:chOff x="146769" y="3406"/>
              <a:chExt cx="316800" cy="1384535"/>
            </a:xfrm>
          </p:grpSpPr>
          <p:sp>
            <p:nvSpPr>
              <p:cNvPr id="59" name="Google Shape;59;p3"/>
              <p:cNvSpPr/>
              <p:nvPr/>
            </p:nvSpPr>
            <p:spPr>
              <a:xfrm rot="10800000">
                <a:off x="146769" y="3419"/>
                <a:ext cx="316800" cy="688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 name="Google Shape;60;p3"/>
              <p:cNvSpPr/>
              <p:nvPr/>
            </p:nvSpPr>
            <p:spPr>
              <a:xfrm rot="10800000">
                <a:off x="146769" y="3441"/>
                <a:ext cx="316800" cy="1384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 name="Google Shape;61;p3"/>
              <p:cNvSpPr/>
              <p:nvPr/>
            </p:nvSpPr>
            <p:spPr>
              <a:xfrm rot="10800000">
                <a:off x="146769" y="3430"/>
                <a:ext cx="316800" cy="1036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 name="Google Shape;62;p3"/>
              <p:cNvSpPr/>
              <p:nvPr/>
            </p:nvSpPr>
            <p:spPr>
              <a:xfrm rot="10800000">
                <a:off x="146769" y="3406"/>
                <a:ext cx="316800" cy="340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63" name="Google Shape;63;p3"/>
          <p:cNvGrpSpPr/>
          <p:nvPr/>
        </p:nvGrpSpPr>
        <p:grpSpPr>
          <a:xfrm>
            <a:off x="9033445" y="3872011"/>
            <a:ext cx="2914864" cy="2986000"/>
            <a:chOff x="6775084" y="2904008"/>
            <a:chExt cx="2186148" cy="2239500"/>
          </a:xfrm>
        </p:grpSpPr>
        <p:grpSp>
          <p:nvGrpSpPr>
            <p:cNvPr id="64" name="Google Shape;64;p3"/>
            <p:cNvGrpSpPr/>
            <p:nvPr/>
          </p:nvGrpSpPr>
          <p:grpSpPr>
            <a:xfrm>
              <a:off x="6775084" y="4253708"/>
              <a:ext cx="409500" cy="889800"/>
              <a:chOff x="6775084" y="4253708"/>
              <a:chExt cx="409500" cy="889800"/>
            </a:xfrm>
          </p:grpSpPr>
          <p:sp>
            <p:nvSpPr>
              <p:cNvPr id="65" name="Google Shape;65;p3"/>
              <p:cNvSpPr/>
              <p:nvPr/>
            </p:nvSpPr>
            <p:spPr>
              <a:xfrm>
                <a:off x="6775084" y="4253708"/>
                <a:ext cx="409500" cy="8898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 name="Google Shape;66;p3"/>
              <p:cNvSpPr/>
              <p:nvPr/>
            </p:nvSpPr>
            <p:spPr>
              <a:xfrm>
                <a:off x="6775084" y="4703408"/>
                <a:ext cx="409500" cy="4401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7" name="Google Shape;67;p3"/>
            <p:cNvGrpSpPr/>
            <p:nvPr/>
          </p:nvGrpSpPr>
          <p:grpSpPr>
            <a:xfrm>
              <a:off x="7367299" y="3804008"/>
              <a:ext cx="409500" cy="1339500"/>
              <a:chOff x="7367299" y="3804008"/>
              <a:chExt cx="409500" cy="1339500"/>
            </a:xfrm>
          </p:grpSpPr>
          <p:sp>
            <p:nvSpPr>
              <p:cNvPr id="68" name="Google Shape;68;p3"/>
              <p:cNvSpPr/>
              <p:nvPr/>
            </p:nvSpPr>
            <p:spPr>
              <a:xfrm>
                <a:off x="7367299" y="4253708"/>
                <a:ext cx="409500" cy="8898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 name="Google Shape;69;p3"/>
              <p:cNvSpPr/>
              <p:nvPr/>
            </p:nvSpPr>
            <p:spPr>
              <a:xfrm>
                <a:off x="7367299" y="3804008"/>
                <a:ext cx="409500" cy="133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 name="Google Shape;70;p3"/>
              <p:cNvSpPr/>
              <p:nvPr/>
            </p:nvSpPr>
            <p:spPr>
              <a:xfrm>
                <a:off x="7367299" y="4703408"/>
                <a:ext cx="409500" cy="4401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1" name="Google Shape;71;p3"/>
            <p:cNvGrpSpPr/>
            <p:nvPr/>
          </p:nvGrpSpPr>
          <p:grpSpPr>
            <a:xfrm>
              <a:off x="7959516" y="3354008"/>
              <a:ext cx="409500" cy="1789500"/>
              <a:chOff x="7959516" y="3354008"/>
              <a:chExt cx="409500" cy="1789500"/>
            </a:xfrm>
          </p:grpSpPr>
          <p:sp>
            <p:nvSpPr>
              <p:cNvPr id="72" name="Google Shape;72;p3"/>
              <p:cNvSpPr/>
              <p:nvPr/>
            </p:nvSpPr>
            <p:spPr>
              <a:xfrm>
                <a:off x="7959516" y="4253708"/>
                <a:ext cx="409500" cy="8898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 name="Google Shape;73;p3"/>
              <p:cNvSpPr/>
              <p:nvPr/>
            </p:nvSpPr>
            <p:spPr>
              <a:xfrm>
                <a:off x="7959516" y="3354008"/>
                <a:ext cx="409500" cy="178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 name="Google Shape;74;p3"/>
              <p:cNvSpPr/>
              <p:nvPr/>
            </p:nvSpPr>
            <p:spPr>
              <a:xfrm>
                <a:off x="7959516" y="3804008"/>
                <a:ext cx="409500" cy="133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 name="Google Shape;75;p3"/>
              <p:cNvSpPr/>
              <p:nvPr/>
            </p:nvSpPr>
            <p:spPr>
              <a:xfrm>
                <a:off x="7959516" y="4703408"/>
                <a:ext cx="409500" cy="4401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6" name="Google Shape;76;p3"/>
            <p:cNvGrpSpPr/>
            <p:nvPr/>
          </p:nvGrpSpPr>
          <p:grpSpPr>
            <a:xfrm>
              <a:off x="8551731" y="2904008"/>
              <a:ext cx="409500" cy="2239500"/>
              <a:chOff x="8551731" y="2904008"/>
              <a:chExt cx="409500" cy="2239500"/>
            </a:xfrm>
          </p:grpSpPr>
          <p:sp>
            <p:nvSpPr>
              <p:cNvPr id="77" name="Google Shape;77;p3"/>
              <p:cNvSpPr/>
              <p:nvPr/>
            </p:nvSpPr>
            <p:spPr>
              <a:xfrm>
                <a:off x="8551731" y="4253708"/>
                <a:ext cx="409500" cy="8898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 name="Google Shape;78;p3"/>
              <p:cNvSpPr/>
              <p:nvPr/>
            </p:nvSpPr>
            <p:spPr>
              <a:xfrm>
                <a:off x="8551731" y="3354008"/>
                <a:ext cx="409500" cy="178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 name="Google Shape;79;p3"/>
              <p:cNvSpPr/>
              <p:nvPr/>
            </p:nvSpPr>
            <p:spPr>
              <a:xfrm>
                <a:off x="8551731" y="3804008"/>
                <a:ext cx="409500" cy="133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 name="Google Shape;80;p3"/>
              <p:cNvSpPr/>
              <p:nvPr/>
            </p:nvSpPr>
            <p:spPr>
              <a:xfrm>
                <a:off x="8551731" y="2904008"/>
                <a:ext cx="409500" cy="223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 name="Google Shape;81;p3"/>
              <p:cNvSpPr/>
              <p:nvPr/>
            </p:nvSpPr>
            <p:spPr>
              <a:xfrm>
                <a:off x="8551731" y="4703408"/>
                <a:ext cx="409500" cy="4401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82" name="Google Shape;82;p3"/>
          <p:cNvSpPr txBox="1">
            <a:spLocks noGrp="1"/>
          </p:cNvSpPr>
          <p:nvPr>
            <p:ph type="title"/>
          </p:nvPr>
        </p:nvSpPr>
        <p:spPr>
          <a:xfrm>
            <a:off x="1098667" y="2151767"/>
            <a:ext cx="7810400" cy="24972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3600"/>
              <a:buNone/>
              <a:defRPr sz="4800">
                <a:solidFill>
                  <a:schemeClr val="lt1"/>
                </a:solidFill>
              </a:defRPr>
            </a:lvl1pPr>
            <a:lvl2pPr lvl="1">
              <a:spcBef>
                <a:spcPts val="0"/>
              </a:spcBef>
              <a:spcAft>
                <a:spcPts val="0"/>
              </a:spcAft>
              <a:buClr>
                <a:schemeClr val="lt1"/>
              </a:buClr>
              <a:buSzPts val="3600"/>
              <a:buNone/>
              <a:defRPr sz="4800">
                <a:solidFill>
                  <a:schemeClr val="lt1"/>
                </a:solidFill>
              </a:defRPr>
            </a:lvl2pPr>
            <a:lvl3pPr lvl="2">
              <a:spcBef>
                <a:spcPts val="0"/>
              </a:spcBef>
              <a:spcAft>
                <a:spcPts val="0"/>
              </a:spcAft>
              <a:buClr>
                <a:schemeClr val="lt1"/>
              </a:buClr>
              <a:buSzPts val="3600"/>
              <a:buNone/>
              <a:defRPr sz="4800">
                <a:solidFill>
                  <a:schemeClr val="lt1"/>
                </a:solidFill>
              </a:defRPr>
            </a:lvl3pPr>
            <a:lvl4pPr lvl="3">
              <a:spcBef>
                <a:spcPts val="0"/>
              </a:spcBef>
              <a:spcAft>
                <a:spcPts val="0"/>
              </a:spcAft>
              <a:buClr>
                <a:schemeClr val="lt1"/>
              </a:buClr>
              <a:buSzPts val="3600"/>
              <a:buNone/>
              <a:defRPr sz="4800">
                <a:solidFill>
                  <a:schemeClr val="lt1"/>
                </a:solidFill>
              </a:defRPr>
            </a:lvl4pPr>
            <a:lvl5pPr lvl="4">
              <a:spcBef>
                <a:spcPts val="0"/>
              </a:spcBef>
              <a:spcAft>
                <a:spcPts val="0"/>
              </a:spcAft>
              <a:buClr>
                <a:schemeClr val="lt1"/>
              </a:buClr>
              <a:buSzPts val="3600"/>
              <a:buNone/>
              <a:defRPr sz="4800">
                <a:solidFill>
                  <a:schemeClr val="lt1"/>
                </a:solidFill>
              </a:defRPr>
            </a:lvl5pPr>
            <a:lvl6pPr lvl="5">
              <a:spcBef>
                <a:spcPts val="0"/>
              </a:spcBef>
              <a:spcAft>
                <a:spcPts val="0"/>
              </a:spcAft>
              <a:buClr>
                <a:schemeClr val="lt1"/>
              </a:buClr>
              <a:buSzPts val="3600"/>
              <a:buNone/>
              <a:defRPr sz="4800">
                <a:solidFill>
                  <a:schemeClr val="lt1"/>
                </a:solidFill>
              </a:defRPr>
            </a:lvl6pPr>
            <a:lvl7pPr lvl="6">
              <a:spcBef>
                <a:spcPts val="0"/>
              </a:spcBef>
              <a:spcAft>
                <a:spcPts val="0"/>
              </a:spcAft>
              <a:buClr>
                <a:schemeClr val="lt1"/>
              </a:buClr>
              <a:buSzPts val="3600"/>
              <a:buNone/>
              <a:defRPr sz="4800">
                <a:solidFill>
                  <a:schemeClr val="lt1"/>
                </a:solidFill>
              </a:defRPr>
            </a:lvl7pPr>
            <a:lvl8pPr lvl="7">
              <a:spcBef>
                <a:spcPts val="0"/>
              </a:spcBef>
              <a:spcAft>
                <a:spcPts val="0"/>
              </a:spcAft>
              <a:buClr>
                <a:schemeClr val="lt1"/>
              </a:buClr>
              <a:buSzPts val="3600"/>
              <a:buNone/>
              <a:defRPr sz="4800">
                <a:solidFill>
                  <a:schemeClr val="lt1"/>
                </a:solidFill>
              </a:defRPr>
            </a:lvl8pPr>
            <a:lvl9pPr lvl="8">
              <a:spcBef>
                <a:spcPts val="0"/>
              </a:spcBef>
              <a:spcAft>
                <a:spcPts val="0"/>
              </a:spcAft>
              <a:buClr>
                <a:schemeClr val="lt1"/>
              </a:buClr>
              <a:buSzPts val="3600"/>
              <a:buNone/>
              <a:defRPr sz="4800">
                <a:solidFill>
                  <a:schemeClr val="lt1"/>
                </a:solidFill>
              </a:defRPr>
            </a:lvl9pPr>
          </a:lstStyle>
          <a:p>
            <a:endParaRPr/>
          </a:p>
        </p:txBody>
      </p:sp>
      <p:sp>
        <p:nvSpPr>
          <p:cNvPr id="83" name="Google Shape;83;p3"/>
          <p:cNvSpPr txBox="1">
            <a:spLocks noGrp="1"/>
          </p:cNvSpPr>
          <p:nvPr>
            <p:ph type="sldNum" idx="12"/>
          </p:nvPr>
        </p:nvSpPr>
        <p:spPr>
          <a:xfrm>
            <a:off x="11268061" y="6315968"/>
            <a:ext cx="731600" cy="5248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52156989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84"/>
        <p:cNvGrpSpPr/>
        <p:nvPr/>
      </p:nvGrpSpPr>
      <p:grpSpPr>
        <a:xfrm>
          <a:off x="0" y="0"/>
          <a:ext cx="0" cy="0"/>
          <a:chOff x="0" y="0"/>
          <a:chExt cx="0" cy="0"/>
        </a:xfrm>
      </p:grpSpPr>
      <p:grpSp>
        <p:nvGrpSpPr>
          <p:cNvPr id="85" name="Google Shape;85;p4"/>
          <p:cNvGrpSpPr/>
          <p:nvPr/>
        </p:nvGrpSpPr>
        <p:grpSpPr>
          <a:xfrm>
            <a:off x="834621" y="399168"/>
            <a:ext cx="1332416" cy="1332416"/>
            <a:chOff x="348199" y="179450"/>
            <a:chExt cx="1116300" cy="1116300"/>
          </a:xfrm>
        </p:grpSpPr>
        <p:sp>
          <p:nvSpPr>
            <p:cNvPr id="86" name="Google Shape;86;p4"/>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4"/>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8" name="Google Shape;88;p4"/>
          <p:cNvSpPr txBox="1">
            <a:spLocks noGrp="1"/>
          </p:cNvSpPr>
          <p:nvPr>
            <p:ph type="title"/>
          </p:nvPr>
        </p:nvSpPr>
        <p:spPr>
          <a:xfrm>
            <a:off x="1738400" y="798100"/>
            <a:ext cx="9374000" cy="13324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89" name="Google Shape;89;p4"/>
          <p:cNvSpPr txBox="1">
            <a:spLocks noGrp="1"/>
          </p:cNvSpPr>
          <p:nvPr>
            <p:ph type="body" idx="1"/>
          </p:nvPr>
        </p:nvSpPr>
        <p:spPr>
          <a:xfrm>
            <a:off x="1738400" y="2653400"/>
            <a:ext cx="9374000" cy="3388800"/>
          </a:xfrm>
          <a:prstGeom prst="rect">
            <a:avLst/>
          </a:prstGeom>
        </p:spPr>
        <p:txBody>
          <a:bodyPr spcFirstLastPara="1" wrap="square" lIns="91425" tIns="91425" rIns="91425" bIns="91425" anchor="t" anchorCtr="0">
            <a:normAutofit/>
          </a:bodyPr>
          <a:lstStyle>
            <a:lvl1pPr marL="609585" lvl="0" indent="-414856">
              <a:spcBef>
                <a:spcPts val="0"/>
              </a:spcBef>
              <a:spcAft>
                <a:spcPts val="0"/>
              </a:spcAft>
              <a:buSzPts val="1300"/>
              <a:buChar char="●"/>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90" name="Google Shape;90;p4"/>
          <p:cNvSpPr txBox="1">
            <a:spLocks noGrp="1"/>
          </p:cNvSpPr>
          <p:nvPr>
            <p:ph type="sldNum" idx="12"/>
          </p:nvPr>
        </p:nvSpPr>
        <p:spPr>
          <a:xfrm>
            <a:off x="11268061" y="6315968"/>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49822766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99"/>
        <p:cNvGrpSpPr/>
        <p:nvPr/>
      </p:nvGrpSpPr>
      <p:grpSpPr>
        <a:xfrm>
          <a:off x="0" y="0"/>
          <a:ext cx="0" cy="0"/>
          <a:chOff x="0" y="0"/>
          <a:chExt cx="0" cy="0"/>
        </a:xfrm>
      </p:grpSpPr>
      <p:grpSp>
        <p:nvGrpSpPr>
          <p:cNvPr id="100" name="Google Shape;100;p6"/>
          <p:cNvGrpSpPr/>
          <p:nvPr/>
        </p:nvGrpSpPr>
        <p:grpSpPr>
          <a:xfrm>
            <a:off x="834621" y="399168"/>
            <a:ext cx="1332416" cy="1332416"/>
            <a:chOff x="348199" y="179450"/>
            <a:chExt cx="1116300" cy="1116300"/>
          </a:xfrm>
        </p:grpSpPr>
        <p:sp>
          <p:nvSpPr>
            <p:cNvPr id="101" name="Google Shape;101;p6"/>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 name="Google Shape;102;p6"/>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3" name="Google Shape;103;p6"/>
          <p:cNvSpPr txBox="1">
            <a:spLocks noGrp="1"/>
          </p:cNvSpPr>
          <p:nvPr>
            <p:ph type="title"/>
          </p:nvPr>
        </p:nvSpPr>
        <p:spPr>
          <a:xfrm>
            <a:off x="1738400" y="798100"/>
            <a:ext cx="9374000" cy="13324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04" name="Google Shape;104;p6"/>
          <p:cNvSpPr txBox="1">
            <a:spLocks noGrp="1"/>
          </p:cNvSpPr>
          <p:nvPr>
            <p:ph type="sldNum" idx="12"/>
          </p:nvPr>
        </p:nvSpPr>
        <p:spPr>
          <a:xfrm>
            <a:off x="11268061" y="6315968"/>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96428552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105"/>
        <p:cNvGrpSpPr/>
        <p:nvPr/>
      </p:nvGrpSpPr>
      <p:grpSpPr>
        <a:xfrm>
          <a:off x="0" y="0"/>
          <a:ext cx="0" cy="0"/>
          <a:chOff x="0" y="0"/>
          <a:chExt cx="0" cy="0"/>
        </a:xfrm>
      </p:grpSpPr>
      <p:grpSp>
        <p:nvGrpSpPr>
          <p:cNvPr id="106" name="Google Shape;106;p7"/>
          <p:cNvGrpSpPr/>
          <p:nvPr/>
        </p:nvGrpSpPr>
        <p:grpSpPr>
          <a:xfrm>
            <a:off x="834621" y="399168"/>
            <a:ext cx="1332416" cy="1332416"/>
            <a:chOff x="348199" y="179450"/>
            <a:chExt cx="1116300" cy="1116300"/>
          </a:xfrm>
        </p:grpSpPr>
        <p:sp>
          <p:nvSpPr>
            <p:cNvPr id="107" name="Google Shape;107;p7"/>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 name="Google Shape;108;p7"/>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9" name="Google Shape;109;p7"/>
          <p:cNvSpPr txBox="1">
            <a:spLocks noGrp="1"/>
          </p:cNvSpPr>
          <p:nvPr>
            <p:ph type="title"/>
          </p:nvPr>
        </p:nvSpPr>
        <p:spPr>
          <a:xfrm>
            <a:off x="1738400" y="798100"/>
            <a:ext cx="4416000" cy="21200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10" name="Google Shape;110;p7"/>
          <p:cNvSpPr txBox="1">
            <a:spLocks noGrp="1"/>
          </p:cNvSpPr>
          <p:nvPr>
            <p:ph type="body" idx="1"/>
          </p:nvPr>
        </p:nvSpPr>
        <p:spPr>
          <a:xfrm>
            <a:off x="1738400" y="3079567"/>
            <a:ext cx="4416000" cy="2962400"/>
          </a:xfrm>
          <a:prstGeom prst="rect">
            <a:avLst/>
          </a:prstGeom>
        </p:spPr>
        <p:txBody>
          <a:bodyPr spcFirstLastPara="1" wrap="square" lIns="91425" tIns="91425" rIns="91425" bIns="91425" anchor="t" anchorCtr="0">
            <a:normAutofit/>
          </a:bodyPr>
          <a:lstStyle>
            <a:lvl1pPr marL="609585" lvl="0" indent="-414856">
              <a:spcBef>
                <a:spcPts val="0"/>
              </a:spcBef>
              <a:spcAft>
                <a:spcPts val="0"/>
              </a:spcAft>
              <a:buSzPts val="1300"/>
              <a:buChar char="●"/>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111" name="Google Shape;111;p7"/>
          <p:cNvSpPr txBox="1">
            <a:spLocks noGrp="1"/>
          </p:cNvSpPr>
          <p:nvPr>
            <p:ph type="sldNum" idx="12"/>
          </p:nvPr>
        </p:nvSpPr>
        <p:spPr>
          <a:xfrm>
            <a:off x="11268061" y="6315968"/>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64209104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dk1"/>
        </a:solidFill>
        <a:effectLst/>
      </p:bgPr>
    </p:bg>
    <p:spTree>
      <p:nvGrpSpPr>
        <p:cNvPr id="1" name="Shape 112"/>
        <p:cNvGrpSpPr/>
        <p:nvPr/>
      </p:nvGrpSpPr>
      <p:grpSpPr>
        <a:xfrm>
          <a:off x="0" y="0"/>
          <a:ext cx="0" cy="0"/>
          <a:chOff x="0" y="0"/>
          <a:chExt cx="0" cy="0"/>
        </a:xfrm>
      </p:grpSpPr>
      <p:grpSp>
        <p:nvGrpSpPr>
          <p:cNvPr id="113" name="Google Shape;113;p8"/>
          <p:cNvGrpSpPr/>
          <p:nvPr/>
        </p:nvGrpSpPr>
        <p:grpSpPr>
          <a:xfrm>
            <a:off x="9155619" y="1741"/>
            <a:ext cx="3023268" cy="3468920"/>
            <a:chOff x="6790514" y="1306"/>
            <a:chExt cx="2267451" cy="2601690"/>
          </a:xfrm>
        </p:grpSpPr>
        <p:grpSp>
          <p:nvGrpSpPr>
            <p:cNvPr id="114" name="Google Shape;114;p8"/>
            <p:cNvGrpSpPr/>
            <p:nvPr/>
          </p:nvGrpSpPr>
          <p:grpSpPr>
            <a:xfrm>
              <a:off x="7067465" y="1306"/>
              <a:ext cx="1990500" cy="1990200"/>
              <a:chOff x="7067465" y="1306"/>
              <a:chExt cx="1990500" cy="1990200"/>
            </a:xfrm>
          </p:grpSpPr>
          <p:sp>
            <p:nvSpPr>
              <p:cNvPr id="115" name="Google Shape;115;p8"/>
              <p:cNvSpPr/>
              <p:nvPr/>
            </p:nvSpPr>
            <p:spPr>
              <a:xfrm rot="-8648551">
                <a:off x="7594313" y="527721"/>
                <a:ext cx="937226" cy="937226"/>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8"/>
              <p:cNvSpPr/>
              <p:nvPr/>
            </p:nvSpPr>
            <p:spPr>
              <a:xfrm rot="-8648551">
                <a:off x="7594313" y="527721"/>
                <a:ext cx="937226" cy="937226"/>
              </a:xfrm>
              <a:prstGeom prst="pie">
                <a:avLst>
                  <a:gd name="adj1" fmla="val 19376841"/>
                  <a:gd name="adj2" fmla="val 12313574"/>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 name="Google Shape;117;p8"/>
              <p:cNvSpPr/>
              <p:nvPr/>
            </p:nvSpPr>
            <p:spPr>
              <a:xfrm rot="-8649154">
                <a:off x="7349891" y="283705"/>
                <a:ext cx="1425647" cy="1425404"/>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8" name="Google Shape;118;p8"/>
            <p:cNvGrpSpPr/>
            <p:nvPr/>
          </p:nvGrpSpPr>
          <p:grpSpPr>
            <a:xfrm>
              <a:off x="8207126" y="1807996"/>
              <a:ext cx="795000" cy="795000"/>
              <a:chOff x="8207126" y="1807996"/>
              <a:chExt cx="795000" cy="795000"/>
            </a:xfrm>
          </p:grpSpPr>
          <p:sp>
            <p:nvSpPr>
              <p:cNvPr id="119" name="Google Shape;119;p8"/>
              <p:cNvSpPr/>
              <p:nvPr/>
            </p:nvSpPr>
            <p:spPr>
              <a:xfrm rot="2152054">
                <a:off x="8319942" y="1920813"/>
                <a:ext cx="569367" cy="569367"/>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 name="Google Shape;120;p8"/>
              <p:cNvSpPr/>
              <p:nvPr/>
            </p:nvSpPr>
            <p:spPr>
              <a:xfrm rot="2150259">
                <a:off x="8408218" y="2008610"/>
                <a:ext cx="393004" cy="393004"/>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8"/>
              <p:cNvSpPr/>
              <p:nvPr/>
            </p:nvSpPr>
            <p:spPr>
              <a:xfrm rot="2150259">
                <a:off x="8408218" y="2008610"/>
                <a:ext cx="393004" cy="393004"/>
              </a:xfrm>
              <a:prstGeom prst="pie">
                <a:avLst>
                  <a:gd name="adj1" fmla="val 5699893"/>
                  <a:gd name="adj2" fmla="val 12313574"/>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2" name="Google Shape;122;p8"/>
            <p:cNvGrpSpPr/>
            <p:nvPr/>
          </p:nvGrpSpPr>
          <p:grpSpPr>
            <a:xfrm>
              <a:off x="6790514" y="118857"/>
              <a:ext cx="548700" cy="548700"/>
              <a:chOff x="6790514" y="118857"/>
              <a:chExt cx="548700" cy="548700"/>
            </a:xfrm>
          </p:grpSpPr>
          <p:sp>
            <p:nvSpPr>
              <p:cNvPr id="123" name="Google Shape;123;p8"/>
              <p:cNvSpPr/>
              <p:nvPr/>
            </p:nvSpPr>
            <p:spPr>
              <a:xfrm rot="2150259">
                <a:off x="6868362" y="196705"/>
                <a:ext cx="393004" cy="393004"/>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8"/>
              <p:cNvSpPr/>
              <p:nvPr/>
            </p:nvSpPr>
            <p:spPr>
              <a:xfrm rot="2150259">
                <a:off x="6868362" y="196705"/>
                <a:ext cx="393004" cy="393004"/>
              </a:xfrm>
              <a:prstGeom prst="pie">
                <a:avLst>
                  <a:gd name="adj1" fmla="val 5699893"/>
                  <a:gd name="adj2" fmla="val 12313574"/>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125" name="Google Shape;125;p8"/>
          <p:cNvSpPr txBox="1">
            <a:spLocks noGrp="1"/>
          </p:cNvSpPr>
          <p:nvPr>
            <p:ph type="title"/>
          </p:nvPr>
        </p:nvSpPr>
        <p:spPr>
          <a:xfrm>
            <a:off x="1098667" y="1018133"/>
            <a:ext cx="7810400" cy="47644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3600"/>
              <a:buNone/>
              <a:defRPr sz="4800">
                <a:solidFill>
                  <a:schemeClr val="lt1"/>
                </a:solidFill>
              </a:defRPr>
            </a:lvl1pPr>
            <a:lvl2pPr lvl="1">
              <a:spcBef>
                <a:spcPts val="0"/>
              </a:spcBef>
              <a:spcAft>
                <a:spcPts val="0"/>
              </a:spcAft>
              <a:buClr>
                <a:schemeClr val="lt1"/>
              </a:buClr>
              <a:buSzPts val="3600"/>
              <a:buNone/>
              <a:defRPr sz="4800">
                <a:solidFill>
                  <a:schemeClr val="lt1"/>
                </a:solidFill>
              </a:defRPr>
            </a:lvl2pPr>
            <a:lvl3pPr lvl="2">
              <a:spcBef>
                <a:spcPts val="0"/>
              </a:spcBef>
              <a:spcAft>
                <a:spcPts val="0"/>
              </a:spcAft>
              <a:buClr>
                <a:schemeClr val="lt1"/>
              </a:buClr>
              <a:buSzPts val="3600"/>
              <a:buNone/>
              <a:defRPr sz="4800">
                <a:solidFill>
                  <a:schemeClr val="lt1"/>
                </a:solidFill>
              </a:defRPr>
            </a:lvl3pPr>
            <a:lvl4pPr lvl="3">
              <a:spcBef>
                <a:spcPts val="0"/>
              </a:spcBef>
              <a:spcAft>
                <a:spcPts val="0"/>
              </a:spcAft>
              <a:buClr>
                <a:schemeClr val="lt1"/>
              </a:buClr>
              <a:buSzPts val="3600"/>
              <a:buNone/>
              <a:defRPr sz="4800">
                <a:solidFill>
                  <a:schemeClr val="lt1"/>
                </a:solidFill>
              </a:defRPr>
            </a:lvl4pPr>
            <a:lvl5pPr lvl="4">
              <a:spcBef>
                <a:spcPts val="0"/>
              </a:spcBef>
              <a:spcAft>
                <a:spcPts val="0"/>
              </a:spcAft>
              <a:buClr>
                <a:schemeClr val="lt1"/>
              </a:buClr>
              <a:buSzPts val="3600"/>
              <a:buNone/>
              <a:defRPr sz="4800">
                <a:solidFill>
                  <a:schemeClr val="lt1"/>
                </a:solidFill>
              </a:defRPr>
            </a:lvl5pPr>
            <a:lvl6pPr lvl="5">
              <a:spcBef>
                <a:spcPts val="0"/>
              </a:spcBef>
              <a:spcAft>
                <a:spcPts val="0"/>
              </a:spcAft>
              <a:buClr>
                <a:schemeClr val="lt1"/>
              </a:buClr>
              <a:buSzPts val="3600"/>
              <a:buNone/>
              <a:defRPr sz="4800">
                <a:solidFill>
                  <a:schemeClr val="lt1"/>
                </a:solidFill>
              </a:defRPr>
            </a:lvl6pPr>
            <a:lvl7pPr lvl="6">
              <a:spcBef>
                <a:spcPts val="0"/>
              </a:spcBef>
              <a:spcAft>
                <a:spcPts val="0"/>
              </a:spcAft>
              <a:buClr>
                <a:schemeClr val="lt1"/>
              </a:buClr>
              <a:buSzPts val="3600"/>
              <a:buNone/>
              <a:defRPr sz="4800">
                <a:solidFill>
                  <a:schemeClr val="lt1"/>
                </a:solidFill>
              </a:defRPr>
            </a:lvl7pPr>
            <a:lvl8pPr lvl="7">
              <a:spcBef>
                <a:spcPts val="0"/>
              </a:spcBef>
              <a:spcAft>
                <a:spcPts val="0"/>
              </a:spcAft>
              <a:buClr>
                <a:schemeClr val="lt1"/>
              </a:buClr>
              <a:buSzPts val="3600"/>
              <a:buNone/>
              <a:defRPr sz="4800">
                <a:solidFill>
                  <a:schemeClr val="lt1"/>
                </a:solidFill>
              </a:defRPr>
            </a:lvl8pPr>
            <a:lvl9pPr lvl="8">
              <a:spcBef>
                <a:spcPts val="0"/>
              </a:spcBef>
              <a:spcAft>
                <a:spcPts val="0"/>
              </a:spcAft>
              <a:buClr>
                <a:schemeClr val="lt1"/>
              </a:buClr>
              <a:buSzPts val="3600"/>
              <a:buNone/>
              <a:defRPr sz="4800">
                <a:solidFill>
                  <a:schemeClr val="lt1"/>
                </a:solidFill>
              </a:defRPr>
            </a:lvl9pPr>
          </a:lstStyle>
          <a:p>
            <a:endParaRPr/>
          </a:p>
        </p:txBody>
      </p:sp>
      <p:sp>
        <p:nvSpPr>
          <p:cNvPr id="126" name="Google Shape;126;p8"/>
          <p:cNvSpPr txBox="1">
            <a:spLocks noGrp="1"/>
          </p:cNvSpPr>
          <p:nvPr>
            <p:ph type="sldNum" idx="12"/>
          </p:nvPr>
        </p:nvSpPr>
        <p:spPr>
          <a:xfrm>
            <a:off x="11268061" y="6315968"/>
            <a:ext cx="731600" cy="5248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21278628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27"/>
        <p:cNvGrpSpPr/>
        <p:nvPr/>
      </p:nvGrpSpPr>
      <p:grpSpPr>
        <a:xfrm>
          <a:off x="0" y="0"/>
          <a:ext cx="0" cy="0"/>
          <a:chOff x="0" y="0"/>
          <a:chExt cx="0" cy="0"/>
        </a:xfrm>
      </p:grpSpPr>
      <p:grpSp>
        <p:nvGrpSpPr>
          <p:cNvPr id="128" name="Google Shape;128;p9"/>
          <p:cNvGrpSpPr/>
          <p:nvPr/>
        </p:nvGrpSpPr>
        <p:grpSpPr>
          <a:xfrm>
            <a:off x="834621" y="399168"/>
            <a:ext cx="1332416" cy="1332416"/>
            <a:chOff x="348199" y="179450"/>
            <a:chExt cx="1116300" cy="1116300"/>
          </a:xfrm>
        </p:grpSpPr>
        <p:sp>
          <p:nvSpPr>
            <p:cNvPr id="129" name="Google Shape;129;p9"/>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9"/>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1" name="Google Shape;131;p9"/>
          <p:cNvSpPr txBox="1">
            <a:spLocks noGrp="1"/>
          </p:cNvSpPr>
          <p:nvPr>
            <p:ph type="title"/>
          </p:nvPr>
        </p:nvSpPr>
        <p:spPr>
          <a:xfrm>
            <a:off x="1738400" y="798100"/>
            <a:ext cx="4574000" cy="26536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32" name="Google Shape;132;p9"/>
          <p:cNvSpPr txBox="1">
            <a:spLocks noGrp="1"/>
          </p:cNvSpPr>
          <p:nvPr>
            <p:ph type="subTitle" idx="1"/>
          </p:nvPr>
        </p:nvSpPr>
        <p:spPr>
          <a:xfrm>
            <a:off x="1738400" y="3657604"/>
            <a:ext cx="4574000" cy="9680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rmAutofit/>
          </a:bodyPr>
          <a:lstStyle>
            <a:lvl1pPr lvl="0">
              <a:lnSpc>
                <a:spcPct val="100000"/>
              </a:lnSpc>
              <a:spcBef>
                <a:spcPts val="0"/>
              </a:spcBef>
              <a:spcAft>
                <a:spcPts val="0"/>
              </a:spcAft>
              <a:buSzPts val="1600"/>
              <a:buNone/>
              <a:defRPr sz="2133"/>
            </a:lvl1pPr>
            <a:lvl2pPr lvl="1">
              <a:lnSpc>
                <a:spcPct val="100000"/>
              </a:lnSpc>
              <a:spcBef>
                <a:spcPts val="0"/>
              </a:spcBef>
              <a:spcAft>
                <a:spcPts val="0"/>
              </a:spcAft>
              <a:buSzPts val="1600"/>
              <a:buNone/>
              <a:defRPr sz="2133"/>
            </a:lvl2pPr>
            <a:lvl3pPr lvl="2">
              <a:lnSpc>
                <a:spcPct val="100000"/>
              </a:lnSpc>
              <a:spcBef>
                <a:spcPts val="0"/>
              </a:spcBef>
              <a:spcAft>
                <a:spcPts val="0"/>
              </a:spcAft>
              <a:buSzPts val="1600"/>
              <a:buNone/>
              <a:defRPr sz="2133"/>
            </a:lvl3pPr>
            <a:lvl4pPr lvl="3">
              <a:lnSpc>
                <a:spcPct val="100000"/>
              </a:lnSpc>
              <a:spcBef>
                <a:spcPts val="0"/>
              </a:spcBef>
              <a:spcAft>
                <a:spcPts val="0"/>
              </a:spcAft>
              <a:buSzPts val="1600"/>
              <a:buNone/>
              <a:defRPr sz="2133"/>
            </a:lvl4pPr>
            <a:lvl5pPr lvl="4">
              <a:lnSpc>
                <a:spcPct val="100000"/>
              </a:lnSpc>
              <a:spcBef>
                <a:spcPts val="0"/>
              </a:spcBef>
              <a:spcAft>
                <a:spcPts val="0"/>
              </a:spcAft>
              <a:buSzPts val="1600"/>
              <a:buNone/>
              <a:defRPr sz="2133"/>
            </a:lvl5pPr>
            <a:lvl6pPr lvl="5">
              <a:lnSpc>
                <a:spcPct val="100000"/>
              </a:lnSpc>
              <a:spcBef>
                <a:spcPts val="0"/>
              </a:spcBef>
              <a:spcAft>
                <a:spcPts val="0"/>
              </a:spcAft>
              <a:buSzPts val="1600"/>
              <a:buNone/>
              <a:defRPr sz="2133"/>
            </a:lvl6pPr>
            <a:lvl7pPr lvl="6">
              <a:lnSpc>
                <a:spcPct val="100000"/>
              </a:lnSpc>
              <a:spcBef>
                <a:spcPts val="0"/>
              </a:spcBef>
              <a:spcAft>
                <a:spcPts val="0"/>
              </a:spcAft>
              <a:buSzPts val="1600"/>
              <a:buNone/>
              <a:defRPr sz="2133"/>
            </a:lvl7pPr>
            <a:lvl8pPr lvl="7">
              <a:lnSpc>
                <a:spcPct val="100000"/>
              </a:lnSpc>
              <a:spcBef>
                <a:spcPts val="0"/>
              </a:spcBef>
              <a:spcAft>
                <a:spcPts val="0"/>
              </a:spcAft>
              <a:buSzPts val="1600"/>
              <a:buNone/>
              <a:defRPr sz="2133"/>
            </a:lvl8pPr>
            <a:lvl9pPr lvl="8">
              <a:lnSpc>
                <a:spcPct val="100000"/>
              </a:lnSpc>
              <a:spcBef>
                <a:spcPts val="0"/>
              </a:spcBef>
              <a:spcAft>
                <a:spcPts val="0"/>
              </a:spcAft>
              <a:buSzPts val="1600"/>
              <a:buNone/>
              <a:defRPr sz="2133"/>
            </a:lvl9pPr>
          </a:lstStyle>
          <a:p>
            <a:endParaRPr/>
          </a:p>
        </p:txBody>
      </p:sp>
      <p:sp>
        <p:nvSpPr>
          <p:cNvPr id="133" name="Google Shape;133;p9"/>
          <p:cNvSpPr txBox="1">
            <a:spLocks noGrp="1"/>
          </p:cNvSpPr>
          <p:nvPr>
            <p:ph type="body" idx="2"/>
          </p:nvPr>
        </p:nvSpPr>
        <p:spPr>
          <a:xfrm>
            <a:off x="6538267" y="881333"/>
            <a:ext cx="4574000" cy="51608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rmAutofit/>
          </a:bodyPr>
          <a:lstStyle>
            <a:lvl1pPr marL="609585" lvl="0" indent="-414856">
              <a:spcBef>
                <a:spcPts val="0"/>
              </a:spcBef>
              <a:spcAft>
                <a:spcPts val="0"/>
              </a:spcAft>
              <a:buSzPts val="1300"/>
              <a:buChar char="●"/>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134" name="Google Shape;134;p9"/>
          <p:cNvSpPr txBox="1">
            <a:spLocks noGrp="1"/>
          </p:cNvSpPr>
          <p:nvPr>
            <p:ph type="sldNum" idx="12"/>
          </p:nvPr>
        </p:nvSpPr>
        <p:spPr>
          <a:xfrm>
            <a:off x="11268061" y="6315968"/>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60023572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35"/>
        <p:cNvGrpSpPr/>
        <p:nvPr/>
      </p:nvGrpSpPr>
      <p:grpSpPr>
        <a:xfrm>
          <a:off x="0" y="0"/>
          <a:ext cx="0" cy="0"/>
          <a:chOff x="0" y="0"/>
          <a:chExt cx="0" cy="0"/>
        </a:xfrm>
      </p:grpSpPr>
      <p:grpSp>
        <p:nvGrpSpPr>
          <p:cNvPr id="136" name="Google Shape;136;p10"/>
          <p:cNvGrpSpPr/>
          <p:nvPr/>
        </p:nvGrpSpPr>
        <p:grpSpPr>
          <a:xfrm>
            <a:off x="951164" y="5129492"/>
            <a:ext cx="1100523" cy="1100523"/>
            <a:chOff x="348199" y="179450"/>
            <a:chExt cx="1116300" cy="1116300"/>
          </a:xfrm>
        </p:grpSpPr>
        <p:sp>
          <p:nvSpPr>
            <p:cNvPr id="137" name="Google Shape;137;p10"/>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10"/>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9" name="Google Shape;139;p10"/>
          <p:cNvSpPr txBox="1">
            <a:spLocks noGrp="1"/>
          </p:cNvSpPr>
          <p:nvPr>
            <p:ph type="body" idx="1"/>
          </p:nvPr>
        </p:nvSpPr>
        <p:spPr>
          <a:xfrm>
            <a:off x="1738400" y="5518633"/>
            <a:ext cx="7790800" cy="713200"/>
          </a:xfrm>
          <a:prstGeom prst="rect">
            <a:avLst/>
          </a:prstGeom>
        </p:spPr>
        <p:txBody>
          <a:bodyPr spcFirstLastPara="1" wrap="square" lIns="91425" tIns="91425" rIns="91425" bIns="91425" anchor="t" anchorCtr="0">
            <a:normAutofit/>
          </a:bodyPr>
          <a:lstStyle>
            <a:lvl1pPr marL="609585" lvl="0" indent="-304792">
              <a:lnSpc>
                <a:spcPct val="100000"/>
              </a:lnSpc>
              <a:spcBef>
                <a:spcPts val="0"/>
              </a:spcBef>
              <a:spcAft>
                <a:spcPts val="0"/>
              </a:spcAft>
              <a:buSzPts val="1300"/>
              <a:buNone/>
              <a:defRPr/>
            </a:lvl1pPr>
          </a:lstStyle>
          <a:p>
            <a:endParaRPr/>
          </a:p>
        </p:txBody>
      </p:sp>
      <p:sp>
        <p:nvSpPr>
          <p:cNvPr id="140" name="Google Shape;140;p10"/>
          <p:cNvSpPr txBox="1">
            <a:spLocks noGrp="1"/>
          </p:cNvSpPr>
          <p:nvPr>
            <p:ph type="sldNum" idx="12"/>
          </p:nvPr>
        </p:nvSpPr>
        <p:spPr>
          <a:xfrm>
            <a:off x="11268061" y="6315968"/>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25504330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accent3"/>
        </a:solidFill>
        <a:effectLst/>
      </p:bgPr>
    </p:bg>
    <p:spTree>
      <p:nvGrpSpPr>
        <p:cNvPr id="1" name="Shape 141"/>
        <p:cNvGrpSpPr/>
        <p:nvPr/>
      </p:nvGrpSpPr>
      <p:grpSpPr>
        <a:xfrm>
          <a:off x="0" y="0"/>
          <a:ext cx="0" cy="0"/>
          <a:chOff x="0" y="0"/>
          <a:chExt cx="0" cy="0"/>
        </a:xfrm>
      </p:grpSpPr>
      <p:grpSp>
        <p:nvGrpSpPr>
          <p:cNvPr id="142" name="Google Shape;142;p11"/>
          <p:cNvGrpSpPr/>
          <p:nvPr/>
        </p:nvGrpSpPr>
        <p:grpSpPr>
          <a:xfrm>
            <a:off x="69" y="5465600"/>
            <a:ext cx="12192048" cy="1392400"/>
            <a:chOff x="52" y="4099200"/>
            <a:chExt cx="9144036" cy="1044300"/>
          </a:xfrm>
        </p:grpSpPr>
        <p:grpSp>
          <p:nvGrpSpPr>
            <p:cNvPr id="143" name="Google Shape;143;p11"/>
            <p:cNvGrpSpPr/>
            <p:nvPr/>
          </p:nvGrpSpPr>
          <p:grpSpPr>
            <a:xfrm>
              <a:off x="52" y="4309200"/>
              <a:ext cx="231622" cy="834300"/>
              <a:chOff x="2688737" y="4301380"/>
              <a:chExt cx="231900" cy="834300"/>
            </a:xfrm>
          </p:grpSpPr>
          <p:sp>
            <p:nvSpPr>
              <p:cNvPr id="144" name="Google Shape;144;p11"/>
              <p:cNvSpPr/>
              <p:nvPr/>
            </p:nvSpPr>
            <p:spPr>
              <a:xfrm flipH="1">
                <a:off x="2688737" y="4720780"/>
                <a:ext cx="2319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11"/>
              <p:cNvSpPr/>
              <p:nvPr/>
            </p:nvSpPr>
            <p:spPr>
              <a:xfrm flipH="1">
                <a:off x="2688737" y="4301380"/>
                <a:ext cx="2319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11"/>
              <p:cNvSpPr/>
              <p:nvPr/>
            </p:nvSpPr>
            <p:spPr>
              <a:xfrm flipH="1">
                <a:off x="2688737" y="4511080"/>
                <a:ext cx="2319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 name="Google Shape;147;p11"/>
              <p:cNvSpPr/>
              <p:nvPr/>
            </p:nvSpPr>
            <p:spPr>
              <a:xfrm flipH="1">
                <a:off x="2688737" y="4930480"/>
                <a:ext cx="2319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8" name="Google Shape;148;p11"/>
            <p:cNvGrpSpPr/>
            <p:nvPr/>
          </p:nvGrpSpPr>
          <p:grpSpPr>
            <a:xfrm>
              <a:off x="371406" y="4099200"/>
              <a:ext cx="231622" cy="1044300"/>
              <a:chOff x="2688737" y="4091380"/>
              <a:chExt cx="231900" cy="1044300"/>
            </a:xfrm>
          </p:grpSpPr>
          <p:sp>
            <p:nvSpPr>
              <p:cNvPr id="149" name="Google Shape;149;p11"/>
              <p:cNvSpPr/>
              <p:nvPr/>
            </p:nvSpPr>
            <p:spPr>
              <a:xfrm flipH="1">
                <a:off x="2688737" y="4720780"/>
                <a:ext cx="2319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 name="Google Shape;150;p11"/>
              <p:cNvSpPr/>
              <p:nvPr/>
            </p:nvSpPr>
            <p:spPr>
              <a:xfrm flipH="1">
                <a:off x="2688737" y="4301380"/>
                <a:ext cx="2319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11"/>
              <p:cNvSpPr/>
              <p:nvPr/>
            </p:nvSpPr>
            <p:spPr>
              <a:xfrm flipH="1">
                <a:off x="2688737" y="4511080"/>
                <a:ext cx="2319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11"/>
              <p:cNvSpPr/>
              <p:nvPr/>
            </p:nvSpPr>
            <p:spPr>
              <a:xfrm flipH="1">
                <a:off x="2688737" y="4091380"/>
                <a:ext cx="2319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 name="Google Shape;153;p11"/>
              <p:cNvSpPr/>
              <p:nvPr/>
            </p:nvSpPr>
            <p:spPr>
              <a:xfrm flipH="1">
                <a:off x="2688737" y="4930480"/>
                <a:ext cx="2319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4" name="Google Shape;154;p11"/>
            <p:cNvGrpSpPr/>
            <p:nvPr/>
          </p:nvGrpSpPr>
          <p:grpSpPr>
            <a:xfrm>
              <a:off x="742761" y="4309200"/>
              <a:ext cx="231622" cy="834300"/>
              <a:chOff x="2688737" y="4301380"/>
              <a:chExt cx="231900" cy="834300"/>
            </a:xfrm>
          </p:grpSpPr>
          <p:sp>
            <p:nvSpPr>
              <p:cNvPr id="155" name="Google Shape;155;p11"/>
              <p:cNvSpPr/>
              <p:nvPr/>
            </p:nvSpPr>
            <p:spPr>
              <a:xfrm flipH="1">
                <a:off x="2688737" y="4720780"/>
                <a:ext cx="2319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 name="Google Shape;156;p11"/>
              <p:cNvSpPr/>
              <p:nvPr/>
            </p:nvSpPr>
            <p:spPr>
              <a:xfrm flipH="1">
                <a:off x="2688737" y="4301380"/>
                <a:ext cx="2319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 name="Google Shape;157;p11"/>
              <p:cNvSpPr/>
              <p:nvPr/>
            </p:nvSpPr>
            <p:spPr>
              <a:xfrm flipH="1">
                <a:off x="2688737" y="4511080"/>
                <a:ext cx="2319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 name="Google Shape;158;p11"/>
              <p:cNvSpPr/>
              <p:nvPr/>
            </p:nvSpPr>
            <p:spPr>
              <a:xfrm flipH="1">
                <a:off x="2688737" y="4930480"/>
                <a:ext cx="2319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9" name="Google Shape;159;p11"/>
            <p:cNvGrpSpPr/>
            <p:nvPr/>
          </p:nvGrpSpPr>
          <p:grpSpPr>
            <a:xfrm>
              <a:off x="1114115" y="4518900"/>
              <a:ext cx="231622" cy="624600"/>
              <a:chOff x="2688737" y="4511080"/>
              <a:chExt cx="231900" cy="624600"/>
            </a:xfrm>
          </p:grpSpPr>
          <p:sp>
            <p:nvSpPr>
              <p:cNvPr id="160" name="Google Shape;160;p11"/>
              <p:cNvSpPr/>
              <p:nvPr/>
            </p:nvSpPr>
            <p:spPr>
              <a:xfrm flipH="1">
                <a:off x="2688737" y="4720780"/>
                <a:ext cx="2319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 name="Google Shape;161;p11"/>
              <p:cNvSpPr/>
              <p:nvPr/>
            </p:nvSpPr>
            <p:spPr>
              <a:xfrm flipH="1">
                <a:off x="2688737" y="4511080"/>
                <a:ext cx="2319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11"/>
              <p:cNvSpPr/>
              <p:nvPr/>
            </p:nvSpPr>
            <p:spPr>
              <a:xfrm flipH="1">
                <a:off x="2688737" y="4930480"/>
                <a:ext cx="2319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3" name="Google Shape;163;p11"/>
            <p:cNvGrpSpPr/>
            <p:nvPr/>
          </p:nvGrpSpPr>
          <p:grpSpPr>
            <a:xfrm>
              <a:off x="1856753" y="4099200"/>
              <a:ext cx="231600" cy="1044300"/>
              <a:chOff x="1856753" y="4099200"/>
              <a:chExt cx="231600" cy="1044300"/>
            </a:xfrm>
          </p:grpSpPr>
          <p:sp>
            <p:nvSpPr>
              <p:cNvPr id="164" name="Google Shape;164;p11"/>
              <p:cNvSpPr/>
              <p:nvPr/>
            </p:nvSpPr>
            <p:spPr>
              <a:xfrm flipH="1">
                <a:off x="1856753"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11"/>
              <p:cNvSpPr/>
              <p:nvPr/>
            </p:nvSpPr>
            <p:spPr>
              <a:xfrm flipH="1">
                <a:off x="1856753"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11"/>
              <p:cNvSpPr/>
              <p:nvPr/>
            </p:nvSpPr>
            <p:spPr>
              <a:xfrm flipH="1">
                <a:off x="1856753"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11"/>
              <p:cNvSpPr/>
              <p:nvPr/>
            </p:nvSpPr>
            <p:spPr>
              <a:xfrm flipH="1">
                <a:off x="1856753"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11"/>
              <p:cNvSpPr/>
              <p:nvPr/>
            </p:nvSpPr>
            <p:spPr>
              <a:xfrm flipH="1">
                <a:off x="1856753"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9" name="Google Shape;169;p11"/>
            <p:cNvGrpSpPr/>
            <p:nvPr/>
          </p:nvGrpSpPr>
          <p:grpSpPr>
            <a:xfrm>
              <a:off x="2228107" y="4309200"/>
              <a:ext cx="231600" cy="834300"/>
              <a:chOff x="2228107" y="4309200"/>
              <a:chExt cx="231600" cy="834300"/>
            </a:xfrm>
          </p:grpSpPr>
          <p:sp>
            <p:nvSpPr>
              <p:cNvPr id="170" name="Google Shape;170;p11"/>
              <p:cNvSpPr/>
              <p:nvPr/>
            </p:nvSpPr>
            <p:spPr>
              <a:xfrm flipH="1">
                <a:off x="2228107"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 name="Google Shape;171;p11"/>
              <p:cNvSpPr/>
              <p:nvPr/>
            </p:nvSpPr>
            <p:spPr>
              <a:xfrm flipH="1">
                <a:off x="2228107"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11"/>
              <p:cNvSpPr/>
              <p:nvPr/>
            </p:nvSpPr>
            <p:spPr>
              <a:xfrm flipH="1">
                <a:off x="2228107"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11"/>
              <p:cNvSpPr/>
              <p:nvPr/>
            </p:nvSpPr>
            <p:spPr>
              <a:xfrm flipH="1">
                <a:off x="2228107"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4" name="Google Shape;174;p11"/>
            <p:cNvGrpSpPr/>
            <p:nvPr/>
          </p:nvGrpSpPr>
          <p:grpSpPr>
            <a:xfrm>
              <a:off x="2599462" y="4518900"/>
              <a:ext cx="231600" cy="624600"/>
              <a:chOff x="2599462" y="4518900"/>
              <a:chExt cx="231600" cy="624600"/>
            </a:xfrm>
          </p:grpSpPr>
          <p:sp>
            <p:nvSpPr>
              <p:cNvPr id="175" name="Google Shape;175;p11"/>
              <p:cNvSpPr/>
              <p:nvPr/>
            </p:nvSpPr>
            <p:spPr>
              <a:xfrm flipH="1">
                <a:off x="2599462"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 name="Google Shape;176;p11"/>
              <p:cNvSpPr/>
              <p:nvPr/>
            </p:nvSpPr>
            <p:spPr>
              <a:xfrm flipH="1">
                <a:off x="2599462"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 name="Google Shape;177;p11"/>
              <p:cNvSpPr/>
              <p:nvPr/>
            </p:nvSpPr>
            <p:spPr>
              <a:xfrm flipH="1">
                <a:off x="2599462"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8" name="Google Shape;178;p11"/>
            <p:cNvGrpSpPr/>
            <p:nvPr/>
          </p:nvGrpSpPr>
          <p:grpSpPr>
            <a:xfrm>
              <a:off x="3342171" y="4099200"/>
              <a:ext cx="231600" cy="1044300"/>
              <a:chOff x="3342171" y="4099200"/>
              <a:chExt cx="231600" cy="1044300"/>
            </a:xfrm>
          </p:grpSpPr>
          <p:sp>
            <p:nvSpPr>
              <p:cNvPr id="179" name="Google Shape;179;p11"/>
              <p:cNvSpPr/>
              <p:nvPr/>
            </p:nvSpPr>
            <p:spPr>
              <a:xfrm flipH="1">
                <a:off x="3342171"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 name="Google Shape;180;p11"/>
              <p:cNvSpPr/>
              <p:nvPr/>
            </p:nvSpPr>
            <p:spPr>
              <a:xfrm flipH="1">
                <a:off x="3342171"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 name="Google Shape;181;p11"/>
              <p:cNvSpPr/>
              <p:nvPr/>
            </p:nvSpPr>
            <p:spPr>
              <a:xfrm flipH="1">
                <a:off x="3342171"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11"/>
              <p:cNvSpPr/>
              <p:nvPr/>
            </p:nvSpPr>
            <p:spPr>
              <a:xfrm flipH="1">
                <a:off x="3342171"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11"/>
              <p:cNvSpPr/>
              <p:nvPr/>
            </p:nvSpPr>
            <p:spPr>
              <a:xfrm flipH="1">
                <a:off x="3342171"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4" name="Google Shape;184;p11"/>
            <p:cNvGrpSpPr/>
            <p:nvPr/>
          </p:nvGrpSpPr>
          <p:grpSpPr>
            <a:xfrm>
              <a:off x="3713525" y="4309200"/>
              <a:ext cx="231600" cy="834300"/>
              <a:chOff x="3713525" y="4309200"/>
              <a:chExt cx="231600" cy="834300"/>
            </a:xfrm>
          </p:grpSpPr>
          <p:sp>
            <p:nvSpPr>
              <p:cNvPr id="185" name="Google Shape;185;p11"/>
              <p:cNvSpPr/>
              <p:nvPr/>
            </p:nvSpPr>
            <p:spPr>
              <a:xfrm flipH="1">
                <a:off x="3713525"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 name="Google Shape;186;p11"/>
              <p:cNvSpPr/>
              <p:nvPr/>
            </p:nvSpPr>
            <p:spPr>
              <a:xfrm flipH="1">
                <a:off x="3713525"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 name="Google Shape;187;p11"/>
              <p:cNvSpPr/>
              <p:nvPr/>
            </p:nvSpPr>
            <p:spPr>
              <a:xfrm flipH="1">
                <a:off x="3713525"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11"/>
              <p:cNvSpPr/>
              <p:nvPr/>
            </p:nvSpPr>
            <p:spPr>
              <a:xfrm flipH="1">
                <a:off x="3713525"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9" name="Google Shape;189;p11"/>
            <p:cNvGrpSpPr/>
            <p:nvPr/>
          </p:nvGrpSpPr>
          <p:grpSpPr>
            <a:xfrm>
              <a:off x="1485398" y="4309200"/>
              <a:ext cx="231600" cy="834300"/>
              <a:chOff x="1485398" y="4309200"/>
              <a:chExt cx="231600" cy="834300"/>
            </a:xfrm>
          </p:grpSpPr>
          <p:sp>
            <p:nvSpPr>
              <p:cNvPr id="190" name="Google Shape;190;p11"/>
              <p:cNvSpPr/>
              <p:nvPr/>
            </p:nvSpPr>
            <p:spPr>
              <a:xfrm flipH="1">
                <a:off x="1485398"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 name="Google Shape;191;p11"/>
              <p:cNvSpPr/>
              <p:nvPr/>
            </p:nvSpPr>
            <p:spPr>
              <a:xfrm flipH="1">
                <a:off x="1485398"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 name="Google Shape;192;p11"/>
              <p:cNvSpPr/>
              <p:nvPr/>
            </p:nvSpPr>
            <p:spPr>
              <a:xfrm flipH="1">
                <a:off x="1485398"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 name="Google Shape;193;p11"/>
              <p:cNvSpPr/>
              <p:nvPr/>
            </p:nvSpPr>
            <p:spPr>
              <a:xfrm flipH="1">
                <a:off x="1485398"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4" name="Google Shape;194;p11"/>
            <p:cNvGrpSpPr/>
            <p:nvPr/>
          </p:nvGrpSpPr>
          <p:grpSpPr>
            <a:xfrm>
              <a:off x="4084879" y="4518900"/>
              <a:ext cx="231600" cy="624600"/>
              <a:chOff x="4084879" y="4518900"/>
              <a:chExt cx="231600" cy="624600"/>
            </a:xfrm>
          </p:grpSpPr>
          <p:sp>
            <p:nvSpPr>
              <p:cNvPr id="195" name="Google Shape;195;p11"/>
              <p:cNvSpPr/>
              <p:nvPr/>
            </p:nvSpPr>
            <p:spPr>
              <a:xfrm flipH="1">
                <a:off x="4084879"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 name="Google Shape;196;p11"/>
              <p:cNvSpPr/>
              <p:nvPr/>
            </p:nvSpPr>
            <p:spPr>
              <a:xfrm flipH="1">
                <a:off x="4084879"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 name="Google Shape;197;p11"/>
              <p:cNvSpPr/>
              <p:nvPr/>
            </p:nvSpPr>
            <p:spPr>
              <a:xfrm flipH="1">
                <a:off x="4084879"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8" name="Google Shape;198;p11"/>
            <p:cNvGrpSpPr/>
            <p:nvPr/>
          </p:nvGrpSpPr>
          <p:grpSpPr>
            <a:xfrm>
              <a:off x="2970816" y="4309200"/>
              <a:ext cx="231600" cy="834300"/>
              <a:chOff x="2970816" y="4309200"/>
              <a:chExt cx="231600" cy="834300"/>
            </a:xfrm>
          </p:grpSpPr>
          <p:sp>
            <p:nvSpPr>
              <p:cNvPr id="199" name="Google Shape;199;p11"/>
              <p:cNvSpPr/>
              <p:nvPr/>
            </p:nvSpPr>
            <p:spPr>
              <a:xfrm flipH="1">
                <a:off x="2970816"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 name="Google Shape;200;p11"/>
              <p:cNvSpPr/>
              <p:nvPr/>
            </p:nvSpPr>
            <p:spPr>
              <a:xfrm flipH="1">
                <a:off x="2970816"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 name="Google Shape;201;p11"/>
              <p:cNvSpPr/>
              <p:nvPr/>
            </p:nvSpPr>
            <p:spPr>
              <a:xfrm flipH="1">
                <a:off x="2970816"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 name="Google Shape;202;p11"/>
              <p:cNvSpPr/>
              <p:nvPr/>
            </p:nvSpPr>
            <p:spPr>
              <a:xfrm flipH="1">
                <a:off x="2970816"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03" name="Google Shape;203;p11"/>
            <p:cNvGrpSpPr/>
            <p:nvPr/>
          </p:nvGrpSpPr>
          <p:grpSpPr>
            <a:xfrm>
              <a:off x="4456234" y="4309200"/>
              <a:ext cx="231600" cy="834300"/>
              <a:chOff x="4456234" y="4309200"/>
              <a:chExt cx="231600" cy="834300"/>
            </a:xfrm>
          </p:grpSpPr>
          <p:sp>
            <p:nvSpPr>
              <p:cNvPr id="204" name="Google Shape;204;p11"/>
              <p:cNvSpPr/>
              <p:nvPr/>
            </p:nvSpPr>
            <p:spPr>
              <a:xfrm flipH="1">
                <a:off x="4456234"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 name="Google Shape;205;p11"/>
              <p:cNvSpPr/>
              <p:nvPr/>
            </p:nvSpPr>
            <p:spPr>
              <a:xfrm flipH="1">
                <a:off x="4456234"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 name="Google Shape;206;p11"/>
              <p:cNvSpPr/>
              <p:nvPr/>
            </p:nvSpPr>
            <p:spPr>
              <a:xfrm flipH="1">
                <a:off x="4456234"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 name="Google Shape;207;p11"/>
              <p:cNvSpPr/>
              <p:nvPr/>
            </p:nvSpPr>
            <p:spPr>
              <a:xfrm flipH="1">
                <a:off x="4456234"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08" name="Google Shape;208;p11"/>
            <p:cNvGrpSpPr/>
            <p:nvPr/>
          </p:nvGrpSpPr>
          <p:grpSpPr>
            <a:xfrm>
              <a:off x="4827588" y="4099200"/>
              <a:ext cx="231600" cy="1044300"/>
              <a:chOff x="4827588" y="4099200"/>
              <a:chExt cx="231600" cy="1044300"/>
            </a:xfrm>
          </p:grpSpPr>
          <p:sp>
            <p:nvSpPr>
              <p:cNvPr id="209" name="Google Shape;209;p11"/>
              <p:cNvSpPr/>
              <p:nvPr/>
            </p:nvSpPr>
            <p:spPr>
              <a:xfrm flipH="1">
                <a:off x="4827588"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11"/>
              <p:cNvSpPr/>
              <p:nvPr/>
            </p:nvSpPr>
            <p:spPr>
              <a:xfrm flipH="1">
                <a:off x="4827588"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11"/>
              <p:cNvSpPr/>
              <p:nvPr/>
            </p:nvSpPr>
            <p:spPr>
              <a:xfrm flipH="1">
                <a:off x="4827588"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11"/>
              <p:cNvSpPr/>
              <p:nvPr/>
            </p:nvSpPr>
            <p:spPr>
              <a:xfrm flipH="1">
                <a:off x="4827588"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 name="Google Shape;213;p11"/>
              <p:cNvSpPr/>
              <p:nvPr/>
            </p:nvSpPr>
            <p:spPr>
              <a:xfrm flipH="1">
                <a:off x="4827588"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4" name="Google Shape;214;p11"/>
            <p:cNvGrpSpPr/>
            <p:nvPr/>
          </p:nvGrpSpPr>
          <p:grpSpPr>
            <a:xfrm>
              <a:off x="5198943" y="4309200"/>
              <a:ext cx="231600" cy="834300"/>
              <a:chOff x="5198943" y="4309200"/>
              <a:chExt cx="231600" cy="834300"/>
            </a:xfrm>
          </p:grpSpPr>
          <p:sp>
            <p:nvSpPr>
              <p:cNvPr id="215" name="Google Shape;215;p11"/>
              <p:cNvSpPr/>
              <p:nvPr/>
            </p:nvSpPr>
            <p:spPr>
              <a:xfrm flipH="1">
                <a:off x="5198943"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11"/>
              <p:cNvSpPr/>
              <p:nvPr/>
            </p:nvSpPr>
            <p:spPr>
              <a:xfrm flipH="1">
                <a:off x="5198943"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11"/>
              <p:cNvSpPr/>
              <p:nvPr/>
            </p:nvSpPr>
            <p:spPr>
              <a:xfrm flipH="1">
                <a:off x="5198943"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11"/>
              <p:cNvSpPr/>
              <p:nvPr/>
            </p:nvSpPr>
            <p:spPr>
              <a:xfrm flipH="1">
                <a:off x="5198943"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9" name="Google Shape;219;p11"/>
            <p:cNvGrpSpPr/>
            <p:nvPr/>
          </p:nvGrpSpPr>
          <p:grpSpPr>
            <a:xfrm>
              <a:off x="5570297" y="4518900"/>
              <a:ext cx="231600" cy="624600"/>
              <a:chOff x="5570297" y="4518900"/>
              <a:chExt cx="231600" cy="624600"/>
            </a:xfrm>
          </p:grpSpPr>
          <p:sp>
            <p:nvSpPr>
              <p:cNvPr id="220" name="Google Shape;220;p11"/>
              <p:cNvSpPr/>
              <p:nvPr/>
            </p:nvSpPr>
            <p:spPr>
              <a:xfrm flipH="1">
                <a:off x="5570297"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11"/>
              <p:cNvSpPr/>
              <p:nvPr/>
            </p:nvSpPr>
            <p:spPr>
              <a:xfrm flipH="1">
                <a:off x="5570297"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11"/>
              <p:cNvSpPr/>
              <p:nvPr/>
            </p:nvSpPr>
            <p:spPr>
              <a:xfrm flipH="1">
                <a:off x="5570297"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23" name="Google Shape;223;p11"/>
            <p:cNvGrpSpPr/>
            <p:nvPr/>
          </p:nvGrpSpPr>
          <p:grpSpPr>
            <a:xfrm>
              <a:off x="5941652" y="4309200"/>
              <a:ext cx="231600" cy="834300"/>
              <a:chOff x="5941652" y="4309200"/>
              <a:chExt cx="231600" cy="834300"/>
            </a:xfrm>
          </p:grpSpPr>
          <p:sp>
            <p:nvSpPr>
              <p:cNvPr id="224" name="Google Shape;224;p11"/>
              <p:cNvSpPr/>
              <p:nvPr/>
            </p:nvSpPr>
            <p:spPr>
              <a:xfrm flipH="1">
                <a:off x="5941652"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 name="Google Shape;225;p11"/>
              <p:cNvSpPr/>
              <p:nvPr/>
            </p:nvSpPr>
            <p:spPr>
              <a:xfrm flipH="1">
                <a:off x="5941652"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11"/>
              <p:cNvSpPr/>
              <p:nvPr/>
            </p:nvSpPr>
            <p:spPr>
              <a:xfrm flipH="1">
                <a:off x="5941652"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11"/>
              <p:cNvSpPr/>
              <p:nvPr/>
            </p:nvSpPr>
            <p:spPr>
              <a:xfrm flipH="1">
                <a:off x="5941652"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28" name="Google Shape;228;p11"/>
            <p:cNvGrpSpPr/>
            <p:nvPr/>
          </p:nvGrpSpPr>
          <p:grpSpPr>
            <a:xfrm>
              <a:off x="6313006" y="4099200"/>
              <a:ext cx="231600" cy="1044300"/>
              <a:chOff x="6313006" y="4099200"/>
              <a:chExt cx="231600" cy="1044300"/>
            </a:xfrm>
          </p:grpSpPr>
          <p:sp>
            <p:nvSpPr>
              <p:cNvPr id="229" name="Google Shape;229;p11"/>
              <p:cNvSpPr/>
              <p:nvPr/>
            </p:nvSpPr>
            <p:spPr>
              <a:xfrm flipH="1">
                <a:off x="6313006"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 name="Google Shape;230;p11"/>
              <p:cNvSpPr/>
              <p:nvPr/>
            </p:nvSpPr>
            <p:spPr>
              <a:xfrm flipH="1">
                <a:off x="6313006"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1" name="Google Shape;231;p11"/>
              <p:cNvSpPr/>
              <p:nvPr/>
            </p:nvSpPr>
            <p:spPr>
              <a:xfrm flipH="1">
                <a:off x="6313006"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 name="Google Shape;232;p11"/>
              <p:cNvSpPr/>
              <p:nvPr/>
            </p:nvSpPr>
            <p:spPr>
              <a:xfrm flipH="1">
                <a:off x="6313006"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 name="Google Shape;233;p11"/>
              <p:cNvSpPr/>
              <p:nvPr/>
            </p:nvSpPr>
            <p:spPr>
              <a:xfrm flipH="1">
                <a:off x="6313006"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34" name="Google Shape;234;p11"/>
            <p:cNvGrpSpPr/>
            <p:nvPr/>
          </p:nvGrpSpPr>
          <p:grpSpPr>
            <a:xfrm>
              <a:off x="6684361" y="4309200"/>
              <a:ext cx="231600" cy="834300"/>
              <a:chOff x="6684361" y="4309200"/>
              <a:chExt cx="231600" cy="834300"/>
            </a:xfrm>
          </p:grpSpPr>
          <p:sp>
            <p:nvSpPr>
              <p:cNvPr id="235" name="Google Shape;235;p11"/>
              <p:cNvSpPr/>
              <p:nvPr/>
            </p:nvSpPr>
            <p:spPr>
              <a:xfrm flipH="1">
                <a:off x="6684361"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 name="Google Shape;236;p11"/>
              <p:cNvSpPr/>
              <p:nvPr/>
            </p:nvSpPr>
            <p:spPr>
              <a:xfrm flipH="1">
                <a:off x="6684361"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 name="Google Shape;237;p11"/>
              <p:cNvSpPr/>
              <p:nvPr/>
            </p:nvSpPr>
            <p:spPr>
              <a:xfrm flipH="1">
                <a:off x="6684361"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 name="Google Shape;238;p11"/>
              <p:cNvSpPr/>
              <p:nvPr/>
            </p:nvSpPr>
            <p:spPr>
              <a:xfrm flipH="1">
                <a:off x="6684361"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39" name="Google Shape;239;p11"/>
            <p:cNvGrpSpPr/>
            <p:nvPr/>
          </p:nvGrpSpPr>
          <p:grpSpPr>
            <a:xfrm>
              <a:off x="7055715" y="4518900"/>
              <a:ext cx="231600" cy="624600"/>
              <a:chOff x="7055715" y="4518900"/>
              <a:chExt cx="231600" cy="624600"/>
            </a:xfrm>
          </p:grpSpPr>
          <p:sp>
            <p:nvSpPr>
              <p:cNvPr id="240" name="Google Shape;240;p11"/>
              <p:cNvSpPr/>
              <p:nvPr/>
            </p:nvSpPr>
            <p:spPr>
              <a:xfrm flipH="1">
                <a:off x="7055715"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 name="Google Shape;241;p11"/>
              <p:cNvSpPr/>
              <p:nvPr/>
            </p:nvSpPr>
            <p:spPr>
              <a:xfrm flipH="1">
                <a:off x="7055715"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 name="Google Shape;242;p11"/>
              <p:cNvSpPr/>
              <p:nvPr/>
            </p:nvSpPr>
            <p:spPr>
              <a:xfrm flipH="1">
                <a:off x="7055715"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3" name="Google Shape;243;p11"/>
            <p:cNvGrpSpPr/>
            <p:nvPr/>
          </p:nvGrpSpPr>
          <p:grpSpPr>
            <a:xfrm>
              <a:off x="7798424" y="4099200"/>
              <a:ext cx="231600" cy="1044300"/>
              <a:chOff x="7798424" y="4099200"/>
              <a:chExt cx="231600" cy="1044300"/>
            </a:xfrm>
          </p:grpSpPr>
          <p:sp>
            <p:nvSpPr>
              <p:cNvPr id="244" name="Google Shape;244;p11"/>
              <p:cNvSpPr/>
              <p:nvPr/>
            </p:nvSpPr>
            <p:spPr>
              <a:xfrm flipH="1">
                <a:off x="7798424"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 name="Google Shape;245;p11"/>
              <p:cNvSpPr/>
              <p:nvPr/>
            </p:nvSpPr>
            <p:spPr>
              <a:xfrm flipH="1">
                <a:off x="7798424"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 name="Google Shape;246;p11"/>
              <p:cNvSpPr/>
              <p:nvPr/>
            </p:nvSpPr>
            <p:spPr>
              <a:xfrm flipH="1">
                <a:off x="7798424"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 name="Google Shape;247;p11"/>
              <p:cNvSpPr/>
              <p:nvPr/>
            </p:nvSpPr>
            <p:spPr>
              <a:xfrm flipH="1">
                <a:off x="7798424"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 name="Google Shape;248;p11"/>
              <p:cNvSpPr/>
              <p:nvPr/>
            </p:nvSpPr>
            <p:spPr>
              <a:xfrm flipH="1">
                <a:off x="7798424"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9" name="Google Shape;249;p11"/>
            <p:cNvGrpSpPr/>
            <p:nvPr/>
          </p:nvGrpSpPr>
          <p:grpSpPr>
            <a:xfrm>
              <a:off x="8169779" y="4309200"/>
              <a:ext cx="231600" cy="834300"/>
              <a:chOff x="8169779" y="4309200"/>
              <a:chExt cx="231600" cy="834300"/>
            </a:xfrm>
          </p:grpSpPr>
          <p:sp>
            <p:nvSpPr>
              <p:cNvPr id="250" name="Google Shape;250;p11"/>
              <p:cNvSpPr/>
              <p:nvPr/>
            </p:nvSpPr>
            <p:spPr>
              <a:xfrm flipH="1">
                <a:off x="8169779"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 name="Google Shape;251;p11"/>
              <p:cNvSpPr/>
              <p:nvPr/>
            </p:nvSpPr>
            <p:spPr>
              <a:xfrm flipH="1">
                <a:off x="8169779"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 name="Google Shape;252;p11"/>
              <p:cNvSpPr/>
              <p:nvPr/>
            </p:nvSpPr>
            <p:spPr>
              <a:xfrm flipH="1">
                <a:off x="8169779"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 name="Google Shape;253;p11"/>
              <p:cNvSpPr/>
              <p:nvPr/>
            </p:nvSpPr>
            <p:spPr>
              <a:xfrm flipH="1">
                <a:off x="8169779"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54" name="Google Shape;254;p11"/>
            <p:cNvGrpSpPr/>
            <p:nvPr/>
          </p:nvGrpSpPr>
          <p:grpSpPr>
            <a:xfrm>
              <a:off x="7427070" y="4309200"/>
              <a:ext cx="231600" cy="834300"/>
              <a:chOff x="7427070" y="4309200"/>
              <a:chExt cx="231600" cy="834300"/>
            </a:xfrm>
          </p:grpSpPr>
          <p:sp>
            <p:nvSpPr>
              <p:cNvPr id="255" name="Google Shape;255;p11"/>
              <p:cNvSpPr/>
              <p:nvPr/>
            </p:nvSpPr>
            <p:spPr>
              <a:xfrm flipH="1">
                <a:off x="7427070"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 name="Google Shape;256;p11"/>
              <p:cNvSpPr/>
              <p:nvPr/>
            </p:nvSpPr>
            <p:spPr>
              <a:xfrm flipH="1">
                <a:off x="7427070"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 name="Google Shape;257;p11"/>
              <p:cNvSpPr/>
              <p:nvPr/>
            </p:nvSpPr>
            <p:spPr>
              <a:xfrm flipH="1">
                <a:off x="7427070"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 name="Google Shape;258;p11"/>
              <p:cNvSpPr/>
              <p:nvPr/>
            </p:nvSpPr>
            <p:spPr>
              <a:xfrm flipH="1">
                <a:off x="7427070"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59" name="Google Shape;259;p11"/>
            <p:cNvGrpSpPr/>
            <p:nvPr/>
          </p:nvGrpSpPr>
          <p:grpSpPr>
            <a:xfrm>
              <a:off x="8541133" y="4518900"/>
              <a:ext cx="231600" cy="624600"/>
              <a:chOff x="8541133" y="4518900"/>
              <a:chExt cx="231600" cy="624600"/>
            </a:xfrm>
          </p:grpSpPr>
          <p:sp>
            <p:nvSpPr>
              <p:cNvPr id="260" name="Google Shape;260;p11"/>
              <p:cNvSpPr/>
              <p:nvPr/>
            </p:nvSpPr>
            <p:spPr>
              <a:xfrm flipH="1">
                <a:off x="8541133"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 name="Google Shape;261;p11"/>
              <p:cNvSpPr/>
              <p:nvPr/>
            </p:nvSpPr>
            <p:spPr>
              <a:xfrm flipH="1">
                <a:off x="8541133"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 name="Google Shape;262;p11"/>
              <p:cNvSpPr/>
              <p:nvPr/>
            </p:nvSpPr>
            <p:spPr>
              <a:xfrm flipH="1">
                <a:off x="8541133"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63" name="Google Shape;263;p11"/>
            <p:cNvGrpSpPr/>
            <p:nvPr/>
          </p:nvGrpSpPr>
          <p:grpSpPr>
            <a:xfrm>
              <a:off x="8912488" y="4309200"/>
              <a:ext cx="231600" cy="834300"/>
              <a:chOff x="8912488" y="4309200"/>
              <a:chExt cx="231600" cy="834300"/>
            </a:xfrm>
          </p:grpSpPr>
          <p:sp>
            <p:nvSpPr>
              <p:cNvPr id="264" name="Google Shape;264;p11"/>
              <p:cNvSpPr/>
              <p:nvPr/>
            </p:nvSpPr>
            <p:spPr>
              <a:xfrm flipH="1">
                <a:off x="8912488"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 name="Google Shape;265;p11"/>
              <p:cNvSpPr/>
              <p:nvPr/>
            </p:nvSpPr>
            <p:spPr>
              <a:xfrm flipH="1">
                <a:off x="8912488"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 name="Google Shape;266;p11"/>
              <p:cNvSpPr/>
              <p:nvPr/>
            </p:nvSpPr>
            <p:spPr>
              <a:xfrm flipH="1">
                <a:off x="8912488"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 name="Google Shape;267;p11"/>
              <p:cNvSpPr/>
              <p:nvPr/>
            </p:nvSpPr>
            <p:spPr>
              <a:xfrm flipH="1">
                <a:off x="8912488"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268" name="Google Shape;268;p11"/>
          <p:cNvSpPr txBox="1">
            <a:spLocks noGrp="1"/>
          </p:cNvSpPr>
          <p:nvPr>
            <p:ph type="title" hasCustomPrompt="1"/>
          </p:nvPr>
        </p:nvSpPr>
        <p:spPr>
          <a:xfrm>
            <a:off x="1851500" y="1030300"/>
            <a:ext cx="8489200" cy="24844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lt1"/>
              </a:buClr>
              <a:buSzPts val="8000"/>
              <a:buNone/>
              <a:defRPr sz="10666">
                <a:solidFill>
                  <a:schemeClr val="lt1"/>
                </a:solidFill>
              </a:defRPr>
            </a:lvl1pPr>
            <a:lvl2pPr lvl="1" algn="ctr">
              <a:spcBef>
                <a:spcPts val="0"/>
              </a:spcBef>
              <a:spcAft>
                <a:spcPts val="0"/>
              </a:spcAft>
              <a:buClr>
                <a:schemeClr val="lt1"/>
              </a:buClr>
              <a:buSzPts val="8000"/>
              <a:buNone/>
              <a:defRPr sz="10666">
                <a:solidFill>
                  <a:schemeClr val="lt1"/>
                </a:solidFill>
              </a:defRPr>
            </a:lvl2pPr>
            <a:lvl3pPr lvl="2" algn="ctr">
              <a:spcBef>
                <a:spcPts val="0"/>
              </a:spcBef>
              <a:spcAft>
                <a:spcPts val="0"/>
              </a:spcAft>
              <a:buClr>
                <a:schemeClr val="lt1"/>
              </a:buClr>
              <a:buSzPts val="8000"/>
              <a:buNone/>
              <a:defRPr sz="10666">
                <a:solidFill>
                  <a:schemeClr val="lt1"/>
                </a:solidFill>
              </a:defRPr>
            </a:lvl3pPr>
            <a:lvl4pPr lvl="3" algn="ctr">
              <a:spcBef>
                <a:spcPts val="0"/>
              </a:spcBef>
              <a:spcAft>
                <a:spcPts val="0"/>
              </a:spcAft>
              <a:buClr>
                <a:schemeClr val="lt1"/>
              </a:buClr>
              <a:buSzPts val="8000"/>
              <a:buNone/>
              <a:defRPr sz="10666">
                <a:solidFill>
                  <a:schemeClr val="lt1"/>
                </a:solidFill>
              </a:defRPr>
            </a:lvl4pPr>
            <a:lvl5pPr lvl="4" algn="ctr">
              <a:spcBef>
                <a:spcPts val="0"/>
              </a:spcBef>
              <a:spcAft>
                <a:spcPts val="0"/>
              </a:spcAft>
              <a:buClr>
                <a:schemeClr val="lt1"/>
              </a:buClr>
              <a:buSzPts val="8000"/>
              <a:buNone/>
              <a:defRPr sz="10666">
                <a:solidFill>
                  <a:schemeClr val="lt1"/>
                </a:solidFill>
              </a:defRPr>
            </a:lvl5pPr>
            <a:lvl6pPr lvl="5" algn="ctr">
              <a:spcBef>
                <a:spcPts val="0"/>
              </a:spcBef>
              <a:spcAft>
                <a:spcPts val="0"/>
              </a:spcAft>
              <a:buClr>
                <a:schemeClr val="lt1"/>
              </a:buClr>
              <a:buSzPts val="8000"/>
              <a:buNone/>
              <a:defRPr sz="10666">
                <a:solidFill>
                  <a:schemeClr val="lt1"/>
                </a:solidFill>
              </a:defRPr>
            </a:lvl6pPr>
            <a:lvl7pPr lvl="6" algn="ctr">
              <a:spcBef>
                <a:spcPts val="0"/>
              </a:spcBef>
              <a:spcAft>
                <a:spcPts val="0"/>
              </a:spcAft>
              <a:buClr>
                <a:schemeClr val="lt1"/>
              </a:buClr>
              <a:buSzPts val="8000"/>
              <a:buNone/>
              <a:defRPr sz="10666">
                <a:solidFill>
                  <a:schemeClr val="lt1"/>
                </a:solidFill>
              </a:defRPr>
            </a:lvl7pPr>
            <a:lvl8pPr lvl="7" algn="ctr">
              <a:spcBef>
                <a:spcPts val="0"/>
              </a:spcBef>
              <a:spcAft>
                <a:spcPts val="0"/>
              </a:spcAft>
              <a:buClr>
                <a:schemeClr val="lt1"/>
              </a:buClr>
              <a:buSzPts val="8000"/>
              <a:buNone/>
              <a:defRPr sz="10666">
                <a:solidFill>
                  <a:schemeClr val="lt1"/>
                </a:solidFill>
              </a:defRPr>
            </a:lvl8pPr>
            <a:lvl9pPr lvl="8" algn="ctr">
              <a:spcBef>
                <a:spcPts val="0"/>
              </a:spcBef>
              <a:spcAft>
                <a:spcPts val="0"/>
              </a:spcAft>
              <a:buClr>
                <a:schemeClr val="lt1"/>
              </a:buClr>
              <a:buSzPts val="8000"/>
              <a:buNone/>
              <a:defRPr sz="10666">
                <a:solidFill>
                  <a:schemeClr val="lt1"/>
                </a:solidFill>
              </a:defRPr>
            </a:lvl9pPr>
          </a:lstStyle>
          <a:p>
            <a:r>
              <a:t>xx%</a:t>
            </a:r>
          </a:p>
        </p:txBody>
      </p:sp>
      <p:sp>
        <p:nvSpPr>
          <p:cNvPr id="269" name="Google Shape;269;p11"/>
          <p:cNvSpPr txBox="1">
            <a:spLocks noGrp="1"/>
          </p:cNvSpPr>
          <p:nvPr>
            <p:ph type="body" idx="1"/>
          </p:nvPr>
        </p:nvSpPr>
        <p:spPr>
          <a:xfrm>
            <a:off x="1851500" y="3616400"/>
            <a:ext cx="8489200" cy="1481600"/>
          </a:xfrm>
          <a:prstGeom prst="rect">
            <a:avLst/>
          </a:prstGeom>
        </p:spPr>
        <p:txBody>
          <a:bodyPr spcFirstLastPara="1" wrap="square" lIns="91425" tIns="91425" rIns="91425" bIns="91425" anchor="t" anchorCtr="0">
            <a:normAutofit/>
          </a:bodyPr>
          <a:lstStyle>
            <a:lvl1pPr marL="609585" lvl="0" indent="-414856" algn="ctr">
              <a:spcBef>
                <a:spcPts val="0"/>
              </a:spcBef>
              <a:spcAft>
                <a:spcPts val="0"/>
              </a:spcAft>
              <a:buClr>
                <a:schemeClr val="lt1"/>
              </a:buClr>
              <a:buSzPts val="1300"/>
              <a:buChar char="●"/>
              <a:defRPr>
                <a:solidFill>
                  <a:schemeClr val="lt1"/>
                </a:solidFill>
              </a:defRPr>
            </a:lvl1pPr>
            <a:lvl2pPr marL="1219170" lvl="1" indent="-397923" algn="ctr">
              <a:spcBef>
                <a:spcPts val="0"/>
              </a:spcBef>
              <a:spcAft>
                <a:spcPts val="0"/>
              </a:spcAft>
              <a:buClr>
                <a:schemeClr val="lt1"/>
              </a:buClr>
              <a:buSzPts val="1100"/>
              <a:buChar char="○"/>
              <a:defRPr>
                <a:solidFill>
                  <a:schemeClr val="lt1"/>
                </a:solidFill>
              </a:defRPr>
            </a:lvl2pPr>
            <a:lvl3pPr marL="1828754" lvl="2" indent="-397923" algn="ctr">
              <a:spcBef>
                <a:spcPts val="0"/>
              </a:spcBef>
              <a:spcAft>
                <a:spcPts val="0"/>
              </a:spcAft>
              <a:buClr>
                <a:schemeClr val="lt1"/>
              </a:buClr>
              <a:buSzPts val="1100"/>
              <a:buChar char="■"/>
              <a:defRPr>
                <a:solidFill>
                  <a:schemeClr val="lt1"/>
                </a:solidFill>
              </a:defRPr>
            </a:lvl3pPr>
            <a:lvl4pPr marL="2438339" lvl="3" indent="-397923" algn="ctr">
              <a:spcBef>
                <a:spcPts val="0"/>
              </a:spcBef>
              <a:spcAft>
                <a:spcPts val="0"/>
              </a:spcAft>
              <a:buClr>
                <a:schemeClr val="lt1"/>
              </a:buClr>
              <a:buSzPts val="1100"/>
              <a:buChar char="●"/>
              <a:defRPr>
                <a:solidFill>
                  <a:schemeClr val="lt1"/>
                </a:solidFill>
              </a:defRPr>
            </a:lvl4pPr>
            <a:lvl5pPr marL="3047924" lvl="4" indent="-397923" algn="ctr">
              <a:spcBef>
                <a:spcPts val="0"/>
              </a:spcBef>
              <a:spcAft>
                <a:spcPts val="0"/>
              </a:spcAft>
              <a:buClr>
                <a:schemeClr val="lt1"/>
              </a:buClr>
              <a:buSzPts val="1100"/>
              <a:buChar char="○"/>
              <a:defRPr>
                <a:solidFill>
                  <a:schemeClr val="lt1"/>
                </a:solidFill>
              </a:defRPr>
            </a:lvl5pPr>
            <a:lvl6pPr marL="3657509" lvl="5" indent="-397923" algn="ctr">
              <a:spcBef>
                <a:spcPts val="0"/>
              </a:spcBef>
              <a:spcAft>
                <a:spcPts val="0"/>
              </a:spcAft>
              <a:buClr>
                <a:schemeClr val="lt1"/>
              </a:buClr>
              <a:buSzPts val="1100"/>
              <a:buChar char="■"/>
              <a:defRPr>
                <a:solidFill>
                  <a:schemeClr val="lt1"/>
                </a:solidFill>
              </a:defRPr>
            </a:lvl6pPr>
            <a:lvl7pPr marL="4267093" lvl="6" indent="-397923" algn="ctr">
              <a:spcBef>
                <a:spcPts val="0"/>
              </a:spcBef>
              <a:spcAft>
                <a:spcPts val="0"/>
              </a:spcAft>
              <a:buClr>
                <a:schemeClr val="lt1"/>
              </a:buClr>
              <a:buSzPts val="1100"/>
              <a:buChar char="●"/>
              <a:defRPr>
                <a:solidFill>
                  <a:schemeClr val="lt1"/>
                </a:solidFill>
              </a:defRPr>
            </a:lvl7pPr>
            <a:lvl8pPr marL="4876678" lvl="7" indent="-397923" algn="ctr">
              <a:spcBef>
                <a:spcPts val="0"/>
              </a:spcBef>
              <a:spcAft>
                <a:spcPts val="0"/>
              </a:spcAft>
              <a:buClr>
                <a:schemeClr val="lt1"/>
              </a:buClr>
              <a:buSzPts val="1100"/>
              <a:buChar char="○"/>
              <a:defRPr>
                <a:solidFill>
                  <a:schemeClr val="lt1"/>
                </a:solidFill>
              </a:defRPr>
            </a:lvl8pPr>
            <a:lvl9pPr marL="5486263" lvl="8" indent="-397923" algn="ctr">
              <a:spcBef>
                <a:spcPts val="0"/>
              </a:spcBef>
              <a:spcAft>
                <a:spcPts val="0"/>
              </a:spcAft>
              <a:buClr>
                <a:schemeClr val="lt1"/>
              </a:buClr>
              <a:buSzPts val="1100"/>
              <a:buChar char="■"/>
              <a:defRPr>
                <a:solidFill>
                  <a:schemeClr val="lt1"/>
                </a:solidFill>
              </a:defRPr>
            </a:lvl9pPr>
          </a:lstStyle>
          <a:p>
            <a:endParaRPr/>
          </a:p>
        </p:txBody>
      </p:sp>
      <p:sp>
        <p:nvSpPr>
          <p:cNvPr id="270" name="Google Shape;270;p11"/>
          <p:cNvSpPr txBox="1">
            <a:spLocks noGrp="1"/>
          </p:cNvSpPr>
          <p:nvPr>
            <p:ph type="sldNum" idx="12"/>
          </p:nvPr>
        </p:nvSpPr>
        <p:spPr>
          <a:xfrm>
            <a:off x="11268061" y="6315968"/>
            <a:ext cx="731600" cy="5248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1085933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71"/>
        <p:cNvGrpSpPr/>
        <p:nvPr/>
      </p:nvGrpSpPr>
      <p:grpSpPr>
        <a:xfrm>
          <a:off x="0" y="0"/>
          <a:ext cx="0" cy="0"/>
          <a:chOff x="0" y="0"/>
          <a:chExt cx="0" cy="0"/>
        </a:xfrm>
      </p:grpSpPr>
      <p:sp>
        <p:nvSpPr>
          <p:cNvPr id="272" name="Google Shape;272;p12"/>
          <p:cNvSpPr txBox="1">
            <a:spLocks noGrp="1"/>
          </p:cNvSpPr>
          <p:nvPr>
            <p:ph type="sldNum" idx="12"/>
          </p:nvPr>
        </p:nvSpPr>
        <p:spPr>
          <a:xfrm>
            <a:off x="11268061" y="6315968"/>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17110648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1. Koa black background">
  <p:cSld name="1. Koa black background">
    <p:bg>
      <p:bgPr>
        <a:solidFill>
          <a:srgbClr val="302625"/>
        </a:solidFill>
        <a:effectLst/>
      </p:bgPr>
    </p:bg>
    <p:spTree>
      <p:nvGrpSpPr>
        <p:cNvPr id="1" name="Shape 273"/>
        <p:cNvGrpSpPr/>
        <p:nvPr/>
      </p:nvGrpSpPr>
      <p:grpSpPr>
        <a:xfrm>
          <a:off x="0" y="0"/>
          <a:ext cx="0" cy="0"/>
          <a:chOff x="0" y="0"/>
          <a:chExt cx="0" cy="0"/>
        </a:xfrm>
      </p:grpSpPr>
    </p:spTree>
    <p:extLst>
      <p:ext uri="{BB962C8B-B14F-4D97-AF65-F5344CB8AC3E}">
        <p14:creationId xmlns:p14="http://schemas.microsoft.com/office/powerpoint/2010/main" val="31352080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5" Type="http://schemas.openxmlformats.org/officeDocument/2006/relationships/image" Target="../media/image3.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9.xml"/><Relationship Id="rId7" Type="http://schemas.openxmlformats.org/officeDocument/2006/relationships/theme" Target="../theme/theme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5" Type="http://schemas.openxmlformats.org/officeDocument/2006/relationships/slideLayout" Target="../slideLayouts/slideLayout21.xml"/><Relationship Id="rId4" Type="http://schemas.openxmlformats.org/officeDocument/2006/relationships/slideLayout" Target="../slideLayouts/slideLayout2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theme" Target="../theme/theme4.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image" Target="../media/image4.png"/><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5.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image" Target="../media/image5.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slideLayout" Target="../slideLayouts/slideLayout62.xml"/><Relationship Id="rId18" Type="http://schemas.openxmlformats.org/officeDocument/2006/relationships/slideLayout" Target="../slideLayouts/slideLayout67.xml"/><Relationship Id="rId26" Type="http://schemas.openxmlformats.org/officeDocument/2006/relationships/slideLayout" Target="../slideLayouts/slideLayout75.xml"/><Relationship Id="rId3" Type="http://schemas.openxmlformats.org/officeDocument/2006/relationships/slideLayout" Target="../slideLayouts/slideLayout52.xml"/><Relationship Id="rId21" Type="http://schemas.openxmlformats.org/officeDocument/2006/relationships/slideLayout" Target="../slideLayouts/slideLayout70.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17" Type="http://schemas.openxmlformats.org/officeDocument/2006/relationships/slideLayout" Target="../slideLayouts/slideLayout66.xml"/><Relationship Id="rId25" Type="http://schemas.openxmlformats.org/officeDocument/2006/relationships/slideLayout" Target="../slideLayouts/slideLayout74.xml"/><Relationship Id="rId2" Type="http://schemas.openxmlformats.org/officeDocument/2006/relationships/slideLayout" Target="../slideLayouts/slideLayout51.xml"/><Relationship Id="rId16" Type="http://schemas.openxmlformats.org/officeDocument/2006/relationships/slideLayout" Target="../slideLayouts/slideLayout65.xml"/><Relationship Id="rId20" Type="http://schemas.openxmlformats.org/officeDocument/2006/relationships/slideLayout" Target="../slideLayouts/slideLayout69.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24" Type="http://schemas.openxmlformats.org/officeDocument/2006/relationships/slideLayout" Target="../slideLayouts/slideLayout73.xml"/><Relationship Id="rId5" Type="http://schemas.openxmlformats.org/officeDocument/2006/relationships/slideLayout" Target="../slideLayouts/slideLayout54.xml"/><Relationship Id="rId15" Type="http://schemas.openxmlformats.org/officeDocument/2006/relationships/slideLayout" Target="../slideLayouts/slideLayout64.xml"/><Relationship Id="rId23" Type="http://schemas.openxmlformats.org/officeDocument/2006/relationships/slideLayout" Target="../slideLayouts/slideLayout72.xml"/><Relationship Id="rId28" Type="http://schemas.openxmlformats.org/officeDocument/2006/relationships/theme" Target="../theme/theme6.xml"/><Relationship Id="rId10" Type="http://schemas.openxmlformats.org/officeDocument/2006/relationships/slideLayout" Target="../slideLayouts/slideLayout59.xml"/><Relationship Id="rId19" Type="http://schemas.openxmlformats.org/officeDocument/2006/relationships/slideLayout" Target="../slideLayouts/slideLayout68.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 Id="rId22" Type="http://schemas.openxmlformats.org/officeDocument/2006/relationships/slideLayout" Target="../slideLayouts/slideLayout71.xml"/><Relationship Id="rId27" Type="http://schemas.openxmlformats.org/officeDocument/2006/relationships/slideLayout" Target="../slideLayouts/slideLayout7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4.xml"/><Relationship Id="rId13" Type="http://schemas.openxmlformats.org/officeDocument/2006/relationships/theme" Target="../theme/theme7.xml"/><Relationship Id="rId3" Type="http://schemas.openxmlformats.org/officeDocument/2006/relationships/slideLayout" Target="../slideLayouts/slideLayout79.xml"/><Relationship Id="rId7" Type="http://schemas.openxmlformats.org/officeDocument/2006/relationships/slideLayout" Target="../slideLayouts/slideLayout83.xml"/><Relationship Id="rId12" Type="http://schemas.openxmlformats.org/officeDocument/2006/relationships/slideLayout" Target="../slideLayouts/slideLayout88.xml"/><Relationship Id="rId2" Type="http://schemas.openxmlformats.org/officeDocument/2006/relationships/slideLayout" Target="../slideLayouts/slideLayout78.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5" Type="http://schemas.openxmlformats.org/officeDocument/2006/relationships/slideLayout" Target="../slideLayouts/slideLayout81.xml"/><Relationship Id="rId15" Type="http://schemas.openxmlformats.org/officeDocument/2006/relationships/image" Target="../media/image5.png"/><Relationship Id="rId10" Type="http://schemas.openxmlformats.org/officeDocument/2006/relationships/slideLayout" Target="../slideLayouts/slideLayout86.xml"/><Relationship Id="rId4" Type="http://schemas.openxmlformats.org/officeDocument/2006/relationships/slideLayout" Target="../slideLayouts/slideLayout80.xml"/><Relationship Id="rId9" Type="http://schemas.openxmlformats.org/officeDocument/2006/relationships/slideLayout" Target="../slideLayouts/slideLayout85.xml"/><Relationship Id="rId14" Type="http://schemas.openxmlformats.org/officeDocument/2006/relationships/image" Target="../media/image4.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slideLayout" Target="../slideLayouts/slideLayout101.xml"/><Relationship Id="rId18" Type="http://schemas.openxmlformats.org/officeDocument/2006/relationships/slideLayout" Target="../slideLayouts/slideLayout106.xml"/><Relationship Id="rId3" Type="http://schemas.openxmlformats.org/officeDocument/2006/relationships/slideLayout" Target="../slideLayouts/slideLayout91.xml"/><Relationship Id="rId21" Type="http://schemas.openxmlformats.org/officeDocument/2006/relationships/slideLayout" Target="../slideLayouts/slideLayout109.xml"/><Relationship Id="rId7" Type="http://schemas.openxmlformats.org/officeDocument/2006/relationships/slideLayout" Target="../slideLayouts/slideLayout95.xml"/><Relationship Id="rId12" Type="http://schemas.openxmlformats.org/officeDocument/2006/relationships/slideLayout" Target="../slideLayouts/slideLayout100.xml"/><Relationship Id="rId17" Type="http://schemas.openxmlformats.org/officeDocument/2006/relationships/slideLayout" Target="../slideLayouts/slideLayout105.xml"/><Relationship Id="rId25" Type="http://schemas.openxmlformats.org/officeDocument/2006/relationships/theme" Target="../theme/theme8.xml"/><Relationship Id="rId2" Type="http://schemas.openxmlformats.org/officeDocument/2006/relationships/slideLayout" Target="../slideLayouts/slideLayout90.xml"/><Relationship Id="rId16" Type="http://schemas.openxmlformats.org/officeDocument/2006/relationships/slideLayout" Target="../slideLayouts/slideLayout104.xml"/><Relationship Id="rId20" Type="http://schemas.openxmlformats.org/officeDocument/2006/relationships/slideLayout" Target="../slideLayouts/slideLayout108.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24" Type="http://schemas.openxmlformats.org/officeDocument/2006/relationships/slideLayout" Target="../slideLayouts/slideLayout112.xml"/><Relationship Id="rId5" Type="http://schemas.openxmlformats.org/officeDocument/2006/relationships/slideLayout" Target="../slideLayouts/slideLayout93.xml"/><Relationship Id="rId15" Type="http://schemas.openxmlformats.org/officeDocument/2006/relationships/slideLayout" Target="../slideLayouts/slideLayout103.xml"/><Relationship Id="rId23" Type="http://schemas.openxmlformats.org/officeDocument/2006/relationships/slideLayout" Target="../slideLayouts/slideLayout111.xml"/><Relationship Id="rId10" Type="http://schemas.openxmlformats.org/officeDocument/2006/relationships/slideLayout" Target="../slideLayouts/slideLayout98.xml"/><Relationship Id="rId19" Type="http://schemas.openxmlformats.org/officeDocument/2006/relationships/slideLayout" Target="../slideLayouts/slideLayout107.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slideLayout" Target="../slideLayouts/slideLayout102.xml"/><Relationship Id="rId22" Type="http://schemas.openxmlformats.org/officeDocument/2006/relationships/slideLayout" Target="../slideLayouts/slideLayout11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20.xml"/><Relationship Id="rId3" Type="http://schemas.openxmlformats.org/officeDocument/2006/relationships/slideLayout" Target="../slideLayouts/slideLayout115.xml"/><Relationship Id="rId7" Type="http://schemas.openxmlformats.org/officeDocument/2006/relationships/slideLayout" Target="../slideLayouts/slideLayout119.xml"/><Relationship Id="rId12" Type="http://schemas.openxmlformats.org/officeDocument/2006/relationships/theme" Target="../theme/theme9.xml"/><Relationship Id="rId2" Type="http://schemas.openxmlformats.org/officeDocument/2006/relationships/slideLayout" Target="../slideLayouts/slideLayout114.xml"/><Relationship Id="rId1" Type="http://schemas.openxmlformats.org/officeDocument/2006/relationships/slideLayout" Target="../slideLayouts/slideLayout113.xml"/><Relationship Id="rId6" Type="http://schemas.openxmlformats.org/officeDocument/2006/relationships/slideLayout" Target="../slideLayouts/slideLayout118.xml"/><Relationship Id="rId11" Type="http://schemas.openxmlformats.org/officeDocument/2006/relationships/slideLayout" Target="../slideLayouts/slideLayout123.xml"/><Relationship Id="rId5" Type="http://schemas.openxmlformats.org/officeDocument/2006/relationships/slideLayout" Target="../slideLayouts/slideLayout117.xml"/><Relationship Id="rId10" Type="http://schemas.openxmlformats.org/officeDocument/2006/relationships/slideLayout" Target="../slideLayouts/slideLayout122.xml"/><Relationship Id="rId4" Type="http://schemas.openxmlformats.org/officeDocument/2006/relationships/slideLayout" Target="../slideLayouts/slideLayout116.xml"/><Relationship Id="rId9" Type="http://schemas.openxmlformats.org/officeDocument/2006/relationships/slideLayout" Target="../slideLayouts/slideLayout1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6EDCE7A-1D8A-41B3-9AB7-9B1B6C01B6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6C5AC71-284A-46A0-8AAC-B299DDAA501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06E48F4-8338-4E95-B0D2-ED341543771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396573-2F3F-44F9-A9CE-D5A8F81C9D23}" type="datetimeFigureOut">
              <a:rPr lang="en-GB" smtClean="0"/>
              <a:t>17/10/2024</a:t>
            </a:fld>
            <a:endParaRPr lang="en-GB"/>
          </a:p>
        </p:txBody>
      </p:sp>
      <p:sp>
        <p:nvSpPr>
          <p:cNvPr id="5" name="Footer Placeholder 4">
            <a:extLst>
              <a:ext uri="{FF2B5EF4-FFF2-40B4-BE49-F238E27FC236}">
                <a16:creationId xmlns:a16="http://schemas.microsoft.com/office/drawing/2014/main" id="{0710DE91-1FCB-4E4C-9EC5-10B454B78C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A6E70C9-97E8-4A95-8E33-A58B7539B4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C0EC04-4107-4207-B2DE-9123F9C237A2}" type="slidenum">
              <a:rPr lang="en-GB" smtClean="0"/>
              <a:t>‹#›</a:t>
            </a:fld>
            <a:endParaRPr lang="en-GB"/>
          </a:p>
        </p:txBody>
      </p:sp>
    </p:spTree>
    <p:extLst>
      <p:ext uri="{BB962C8B-B14F-4D97-AF65-F5344CB8AC3E}">
        <p14:creationId xmlns:p14="http://schemas.microsoft.com/office/powerpoint/2010/main" val="3600146916"/>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719" r:id="rId12"/>
    <p:sldLayoutId id="2147483720"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43AE12F-162E-40CF-91F4-2AFD918CC40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579100" y="230802"/>
            <a:ext cx="1337982" cy="643429"/>
          </a:xfrm>
          <a:prstGeom prst="rect">
            <a:avLst/>
          </a:prstGeom>
        </p:spPr>
      </p:pic>
      <p:sp>
        <p:nvSpPr>
          <p:cNvPr id="2" name="Date Placeholder 3">
            <a:extLst>
              <a:ext uri="{FF2B5EF4-FFF2-40B4-BE49-F238E27FC236}">
                <a16:creationId xmlns:a16="http://schemas.microsoft.com/office/drawing/2014/main" id="{3C3F4803-C5FC-4E80-BFBE-C89B138902B6}"/>
              </a:ext>
            </a:extLst>
          </p:cNvPr>
          <p:cNvSpPr txBox="1">
            <a:spLocks/>
          </p:cNvSpPr>
          <p:nvPr userDrawn="1"/>
        </p:nvSpPr>
        <p:spPr>
          <a:xfrm>
            <a:off x="0" y="6508445"/>
            <a:ext cx="2057400" cy="365125"/>
          </a:xfrm>
          <a:prstGeom prst="rect">
            <a:avLst/>
          </a:prstGeom>
        </p:spPr>
        <p:txBody>
          <a:bodyPr vert="horz" lIns="91440" tIns="45720" rIns="91440" bIns="45720" rtlCol="0" anchor="ctr"/>
          <a:lstStyle>
            <a:lvl1pPr marL="0" indent="0" algn="l" defTabSz="685800" rtl="0" eaLnBrk="1" latinLnBrk="0" hangingPunct="1">
              <a:lnSpc>
                <a:spcPct val="90000"/>
              </a:lnSpc>
              <a:spcBef>
                <a:spcPts val="1000"/>
              </a:spcBef>
              <a:buClr>
                <a:srgbClr val="009DC9"/>
              </a:buClr>
              <a:buFontTx/>
              <a:buNone/>
              <a:defRPr lang="en-GB" sz="1100" kern="1200" dirty="0">
                <a:solidFill>
                  <a:schemeClr val="tx1">
                    <a:tint val="75000"/>
                  </a:schemeClr>
                </a:solidFill>
                <a:latin typeface="+mn-lt"/>
                <a:ea typeface="+mn-ea"/>
                <a:cs typeface="+mn-cs"/>
              </a:defRPr>
            </a:lvl1pPr>
            <a:lvl2pPr marL="685800" indent="-228600" algn="l" defTabSz="914400" rtl="0" eaLnBrk="1" latinLnBrk="0" hangingPunct="1">
              <a:lnSpc>
                <a:spcPct val="90000"/>
              </a:lnSpc>
              <a:spcBef>
                <a:spcPts val="500"/>
              </a:spcBef>
              <a:buClr>
                <a:srgbClr val="009DC9"/>
              </a:buClr>
              <a:buFont typeface="Arial" panose="020B0604020202020204" pitchFamily="34" charset="0"/>
              <a:buChar char="•"/>
              <a:defRPr lang="en-US" sz="1200" kern="1200" dirty="0" smtClean="0">
                <a:solidFill>
                  <a:schemeClr val="tx1">
                    <a:lumMod val="75000"/>
                    <a:lumOff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9DC9"/>
              </a:buClr>
              <a:buFont typeface="Arial" panose="020B0604020202020204" pitchFamily="34" charset="0"/>
              <a:buChar char="•"/>
              <a:defRPr lang="en-US" sz="1200" kern="1200" dirty="0" smtClean="0">
                <a:solidFill>
                  <a:schemeClr val="tx1">
                    <a:lumMod val="75000"/>
                    <a:lumOff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9DC9"/>
              </a:buClr>
              <a:buFont typeface="Arial" panose="020B0604020202020204" pitchFamily="34" charset="0"/>
              <a:buChar char="•"/>
              <a:defRPr lang="en-US" sz="1200" kern="1200" dirty="0" smtClean="0">
                <a:solidFill>
                  <a:schemeClr val="tx1">
                    <a:lumMod val="75000"/>
                    <a:lumOff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9DC9"/>
              </a:buClr>
              <a:buFont typeface="Arial" panose="020B0604020202020204" pitchFamily="34" charset="0"/>
              <a:buChar char="•"/>
              <a:defRPr lang="en-GB" sz="1200" kern="1200" dirty="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050" baseline="30000" dirty="0">
                <a:solidFill>
                  <a:schemeClr val="bg1">
                    <a:lumMod val="75000"/>
                  </a:schemeClr>
                </a:solidFill>
              </a:rPr>
              <a:t>©</a:t>
            </a:r>
            <a:r>
              <a:rPr lang="en-GB" sz="1050" dirty="0">
                <a:solidFill>
                  <a:schemeClr val="bg1">
                    <a:lumMod val="75000"/>
                  </a:schemeClr>
                </a:solidFill>
              </a:rPr>
              <a:t> NHS Professionals 2023</a:t>
            </a:r>
          </a:p>
        </p:txBody>
      </p:sp>
      <p:sp>
        <p:nvSpPr>
          <p:cNvPr id="3" name="TextBox 2">
            <a:extLst>
              <a:ext uri="{FF2B5EF4-FFF2-40B4-BE49-F238E27FC236}">
                <a16:creationId xmlns:a16="http://schemas.microsoft.com/office/drawing/2014/main" id="{189C1EDE-BB1A-46E7-BDA2-F38036CBB96E}"/>
              </a:ext>
            </a:extLst>
          </p:cNvPr>
          <p:cNvSpPr txBox="1"/>
          <p:nvPr userDrawn="1"/>
        </p:nvSpPr>
        <p:spPr>
          <a:xfrm>
            <a:off x="11787809" y="6552509"/>
            <a:ext cx="566530" cy="276999"/>
          </a:xfrm>
          <a:prstGeom prst="rect">
            <a:avLst/>
          </a:prstGeom>
          <a:noFill/>
        </p:spPr>
        <p:txBody>
          <a:bodyPr wrap="square" rtlCol="0">
            <a:spAutoFit/>
          </a:bodyPr>
          <a:lstStyle/>
          <a:p>
            <a:fld id="{009F1EFA-3ADE-42A2-AB58-3DB8F6E6C7C1}" type="slidenum">
              <a:rPr lang="en-GB" sz="1200" smtClean="0">
                <a:solidFill>
                  <a:schemeClr val="bg1"/>
                </a:solidFill>
              </a:rPr>
              <a:t>‹#›</a:t>
            </a:fld>
            <a:endParaRPr lang="en-GB" sz="1200" dirty="0">
              <a:solidFill>
                <a:schemeClr val="bg1"/>
              </a:solidFill>
            </a:endParaRPr>
          </a:p>
        </p:txBody>
      </p:sp>
    </p:spTree>
    <p:extLst>
      <p:ext uri="{BB962C8B-B14F-4D97-AF65-F5344CB8AC3E}">
        <p14:creationId xmlns:p14="http://schemas.microsoft.com/office/powerpoint/2010/main" val="379465256"/>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43AE12F-162E-40CF-91F4-2AFD918CC40B}"/>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579100" y="230802"/>
            <a:ext cx="1337982" cy="643429"/>
          </a:xfrm>
          <a:prstGeom prst="rect">
            <a:avLst/>
          </a:prstGeom>
        </p:spPr>
      </p:pic>
      <p:sp>
        <p:nvSpPr>
          <p:cNvPr id="4" name="TextBox 3">
            <a:extLst>
              <a:ext uri="{FF2B5EF4-FFF2-40B4-BE49-F238E27FC236}">
                <a16:creationId xmlns:a16="http://schemas.microsoft.com/office/drawing/2014/main" id="{9505128E-E8E5-4A4E-96D9-CC6F70DE3509}"/>
              </a:ext>
            </a:extLst>
          </p:cNvPr>
          <p:cNvSpPr txBox="1"/>
          <p:nvPr userDrawn="1"/>
        </p:nvSpPr>
        <p:spPr>
          <a:xfrm>
            <a:off x="11787809" y="6552509"/>
            <a:ext cx="566530" cy="276999"/>
          </a:xfrm>
          <a:prstGeom prst="rect">
            <a:avLst/>
          </a:prstGeom>
          <a:noFill/>
        </p:spPr>
        <p:txBody>
          <a:bodyPr wrap="square" rtlCol="0">
            <a:spAutoFit/>
          </a:bodyPr>
          <a:lstStyle/>
          <a:p>
            <a:fld id="{009F1EFA-3ADE-42A2-AB58-3DB8F6E6C7C1}" type="slidenum">
              <a:rPr lang="en-GB" sz="1200" smtClean="0">
                <a:solidFill>
                  <a:schemeClr val="accent1"/>
                </a:solidFill>
              </a:rPr>
              <a:t>‹#›</a:t>
            </a:fld>
            <a:endParaRPr lang="en-GB" sz="1200" dirty="0">
              <a:solidFill>
                <a:schemeClr val="accent1"/>
              </a:solidFill>
            </a:endParaRPr>
          </a:p>
        </p:txBody>
      </p:sp>
      <p:sp>
        <p:nvSpPr>
          <p:cNvPr id="3" name="Date Placeholder 3">
            <a:extLst>
              <a:ext uri="{FF2B5EF4-FFF2-40B4-BE49-F238E27FC236}">
                <a16:creationId xmlns:a16="http://schemas.microsoft.com/office/drawing/2014/main" id="{B1B936D9-38D2-FDD3-315F-2052A9F941D4}"/>
              </a:ext>
            </a:extLst>
          </p:cNvPr>
          <p:cNvSpPr txBox="1">
            <a:spLocks/>
          </p:cNvSpPr>
          <p:nvPr userDrawn="1"/>
        </p:nvSpPr>
        <p:spPr>
          <a:xfrm>
            <a:off x="-59634" y="6552509"/>
            <a:ext cx="2057400" cy="365125"/>
          </a:xfrm>
          <a:prstGeom prst="rect">
            <a:avLst/>
          </a:prstGeom>
        </p:spPr>
        <p:txBody>
          <a:bodyPr vert="horz" lIns="91440" tIns="45720" rIns="91440" bIns="45720" rtlCol="0" anchor="ctr"/>
          <a:lstStyle>
            <a:lvl1pPr marL="0" indent="0" algn="l" defTabSz="685800" rtl="0" eaLnBrk="1" latinLnBrk="0" hangingPunct="1">
              <a:lnSpc>
                <a:spcPct val="90000"/>
              </a:lnSpc>
              <a:spcBef>
                <a:spcPts val="1000"/>
              </a:spcBef>
              <a:buClr>
                <a:srgbClr val="009DC9"/>
              </a:buClr>
              <a:buFontTx/>
              <a:buNone/>
              <a:defRPr lang="en-GB" sz="1100" kern="1200" dirty="0">
                <a:solidFill>
                  <a:schemeClr val="tx1">
                    <a:tint val="75000"/>
                  </a:schemeClr>
                </a:solidFill>
                <a:latin typeface="+mn-lt"/>
                <a:ea typeface="+mn-ea"/>
                <a:cs typeface="+mn-cs"/>
              </a:defRPr>
            </a:lvl1pPr>
            <a:lvl2pPr marL="685800" indent="-228600" algn="l" defTabSz="914400" rtl="0" eaLnBrk="1" latinLnBrk="0" hangingPunct="1">
              <a:lnSpc>
                <a:spcPct val="90000"/>
              </a:lnSpc>
              <a:spcBef>
                <a:spcPts val="500"/>
              </a:spcBef>
              <a:buClr>
                <a:srgbClr val="009DC9"/>
              </a:buClr>
              <a:buFont typeface="Arial" panose="020B0604020202020204" pitchFamily="34" charset="0"/>
              <a:buChar char="•"/>
              <a:defRPr lang="en-US" sz="1200" kern="1200" dirty="0" smtClean="0">
                <a:solidFill>
                  <a:schemeClr val="tx1">
                    <a:lumMod val="75000"/>
                    <a:lumOff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9DC9"/>
              </a:buClr>
              <a:buFont typeface="Arial" panose="020B0604020202020204" pitchFamily="34" charset="0"/>
              <a:buChar char="•"/>
              <a:defRPr lang="en-US" sz="1200" kern="1200" dirty="0" smtClean="0">
                <a:solidFill>
                  <a:schemeClr val="tx1">
                    <a:lumMod val="75000"/>
                    <a:lumOff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9DC9"/>
              </a:buClr>
              <a:buFont typeface="Arial" panose="020B0604020202020204" pitchFamily="34" charset="0"/>
              <a:buChar char="•"/>
              <a:defRPr lang="en-US" sz="1200" kern="1200" dirty="0" smtClean="0">
                <a:solidFill>
                  <a:schemeClr val="tx1">
                    <a:lumMod val="75000"/>
                    <a:lumOff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9DC9"/>
              </a:buClr>
              <a:buFont typeface="Arial" panose="020B0604020202020204" pitchFamily="34" charset="0"/>
              <a:buChar char="•"/>
              <a:defRPr lang="en-GB" sz="1200" kern="1200" dirty="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aseline="30000" dirty="0">
                <a:solidFill>
                  <a:schemeClr val="bg1">
                    <a:lumMod val="75000"/>
                  </a:schemeClr>
                </a:solidFill>
              </a:rPr>
              <a:t>©</a:t>
            </a:r>
            <a:r>
              <a:rPr lang="en-GB" dirty="0">
                <a:solidFill>
                  <a:schemeClr val="bg1">
                    <a:lumMod val="75000"/>
                  </a:schemeClr>
                </a:solidFill>
              </a:rPr>
              <a:t> NHS Professionals 2024</a:t>
            </a:r>
          </a:p>
        </p:txBody>
      </p:sp>
    </p:spTree>
    <p:extLst>
      <p:ext uri="{BB962C8B-B14F-4D97-AF65-F5344CB8AC3E}">
        <p14:creationId xmlns:p14="http://schemas.microsoft.com/office/powerpoint/2010/main" val="4204462550"/>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55042" name="Rectangle 2"/>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spcBef>
                <a:spcPct val="20000"/>
              </a:spcBef>
              <a:buFontTx/>
              <a:buChar char="•"/>
              <a:defRPr sz="1200">
                <a:solidFill>
                  <a:srgbClr val="000000"/>
                </a:solidFill>
                <a:latin typeface="Times New Roman" charset="0"/>
                <a:ea typeface="+mn-ea"/>
                <a:cs typeface="+mn-cs"/>
              </a:defRPr>
            </a:lvl1pPr>
          </a:lstStyle>
          <a:p>
            <a:pPr>
              <a:defRPr/>
            </a:pPr>
            <a:endParaRPr lang="en-US"/>
          </a:p>
        </p:txBody>
      </p:sp>
      <p:sp>
        <p:nvSpPr>
          <p:cNvPr id="855043" name="Rectangle 3"/>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spcBef>
                <a:spcPct val="20000"/>
              </a:spcBef>
              <a:buFontTx/>
              <a:buChar char="•"/>
              <a:defRPr sz="1200" smtClean="0">
                <a:solidFill>
                  <a:srgbClr val="000000"/>
                </a:solidFill>
                <a:latin typeface="Arial Black" charset="0"/>
              </a:defRPr>
            </a:lvl1pPr>
          </a:lstStyle>
          <a:p>
            <a:pPr>
              <a:defRPr/>
            </a:pPr>
            <a:fld id="{9E5CC360-5DFD-CC4E-BA70-CDE39878D503}" type="slidenum">
              <a:rPr lang="en-GB" altLang="en-US"/>
              <a:pPr>
                <a:defRPr/>
              </a:pPr>
              <a:t>‹#›</a:t>
            </a:fld>
            <a:endParaRPr lang="en-GB" altLang="en-US"/>
          </a:p>
        </p:txBody>
      </p:sp>
      <p:grpSp>
        <p:nvGrpSpPr>
          <p:cNvPr id="28676" name="Group 4"/>
          <p:cNvGrpSpPr>
            <a:grpSpLocks/>
          </p:cNvGrpSpPr>
          <p:nvPr/>
        </p:nvGrpSpPr>
        <p:grpSpPr bwMode="auto">
          <a:xfrm>
            <a:off x="0" y="0"/>
            <a:ext cx="12192000" cy="546100"/>
            <a:chOff x="0" y="0"/>
            <a:chExt cx="5760" cy="344"/>
          </a:xfrm>
        </p:grpSpPr>
        <p:sp>
          <p:nvSpPr>
            <p:cNvPr id="28680"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spcBef>
                  <a:spcPct val="20000"/>
                </a:spcBef>
                <a:buFontTx/>
                <a:buChar char="•"/>
                <a:defRPr/>
              </a:pPr>
              <a:endParaRPr lang="en-US" altLang="en-US" sz="2400">
                <a:solidFill>
                  <a:srgbClr val="000000"/>
                </a:solidFill>
                <a:latin typeface="Times New Roman" charset="0"/>
              </a:endParaRPr>
            </a:p>
          </p:txBody>
        </p:sp>
        <p:sp>
          <p:nvSpPr>
            <p:cNvPr id="28681"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20000"/>
                </a:spcBef>
                <a:buFontTx/>
                <a:buChar char="•"/>
                <a:defRPr/>
              </a:pPr>
              <a:endParaRPr lang="en-US" altLang="en-US" sz="2400">
                <a:solidFill>
                  <a:srgbClr val="000000"/>
                </a:solidFill>
                <a:latin typeface="Times New Roman" charset="0"/>
              </a:endParaRPr>
            </a:p>
          </p:txBody>
        </p:sp>
        <p:sp>
          <p:nvSpPr>
            <p:cNvPr id="28682" name="Rectangle 7"/>
            <p:cNvSpPr>
              <a:spLocks noChangeArrowheads="1"/>
            </p:cNvSpPr>
            <p:nvPr/>
          </p:nvSpPr>
          <p:spPr bwMode="auto">
            <a:xfrm>
              <a:off x="258" y="85"/>
              <a:ext cx="87" cy="89"/>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20000"/>
                </a:spcBef>
                <a:buFontTx/>
                <a:buChar char="•"/>
                <a:defRPr/>
              </a:pPr>
              <a:endParaRPr lang="en-US" altLang="en-US" sz="3600">
                <a:solidFill>
                  <a:srgbClr val="666699"/>
                </a:solidFill>
                <a:latin typeface="Times New Roman" charset="0"/>
              </a:endParaRPr>
            </a:p>
          </p:txBody>
        </p:sp>
        <p:sp>
          <p:nvSpPr>
            <p:cNvPr id="28683" name="Rectangle 8"/>
            <p:cNvSpPr>
              <a:spLocks noChangeArrowheads="1"/>
            </p:cNvSpPr>
            <p:nvPr/>
          </p:nvSpPr>
          <p:spPr bwMode="auto">
            <a:xfrm>
              <a:off x="345" y="0"/>
              <a:ext cx="88" cy="87"/>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20000"/>
                </a:spcBef>
                <a:buFontTx/>
                <a:buChar char="•"/>
                <a:defRPr/>
              </a:pPr>
              <a:endParaRPr lang="en-US" altLang="en-US" sz="3600">
                <a:solidFill>
                  <a:srgbClr val="666699"/>
                </a:solidFill>
                <a:latin typeface="Times New Roman" charset="0"/>
              </a:endParaRPr>
            </a:p>
          </p:txBody>
        </p:sp>
        <p:sp>
          <p:nvSpPr>
            <p:cNvPr id="28684" name="Rectangle 9"/>
            <p:cNvSpPr>
              <a:spLocks noChangeArrowheads="1"/>
            </p:cNvSpPr>
            <p:nvPr/>
          </p:nvSpPr>
          <p:spPr bwMode="auto">
            <a:xfrm>
              <a:off x="345" y="85"/>
              <a:ext cx="88" cy="8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20000"/>
                </a:spcBef>
                <a:buFontTx/>
                <a:buChar char="•"/>
                <a:defRPr/>
              </a:pPr>
              <a:endParaRPr lang="en-US" altLang="en-US" sz="3600">
                <a:solidFill>
                  <a:srgbClr val="9999CC"/>
                </a:solidFill>
                <a:latin typeface="Times New Roman" charset="0"/>
              </a:endParaRPr>
            </a:p>
          </p:txBody>
        </p:sp>
        <p:sp>
          <p:nvSpPr>
            <p:cNvPr id="28685" name="Rectangle 10"/>
            <p:cNvSpPr>
              <a:spLocks noChangeArrowheads="1"/>
            </p:cNvSpPr>
            <p:nvPr/>
          </p:nvSpPr>
          <p:spPr bwMode="auto">
            <a:xfrm>
              <a:off x="173" y="173"/>
              <a:ext cx="86" cy="87"/>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20000"/>
                </a:spcBef>
                <a:buFontTx/>
                <a:buChar char="•"/>
                <a:defRPr/>
              </a:pPr>
              <a:endParaRPr lang="en-US" altLang="en-US" sz="3600">
                <a:solidFill>
                  <a:srgbClr val="666699"/>
                </a:solidFill>
                <a:latin typeface="Times New Roman" charset="0"/>
              </a:endParaRPr>
            </a:p>
          </p:txBody>
        </p:sp>
        <p:sp>
          <p:nvSpPr>
            <p:cNvPr id="28686" name="Rectangle 11"/>
            <p:cNvSpPr>
              <a:spLocks noChangeArrowheads="1"/>
            </p:cNvSpPr>
            <p:nvPr/>
          </p:nvSpPr>
          <p:spPr bwMode="auto">
            <a:xfrm>
              <a:off x="83" y="86"/>
              <a:ext cx="89" cy="87"/>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20000"/>
                </a:spcBef>
                <a:buFontTx/>
                <a:buChar char="•"/>
                <a:defRPr/>
              </a:pPr>
              <a:endParaRPr lang="en-US" altLang="en-US" sz="2400">
                <a:solidFill>
                  <a:srgbClr val="000000"/>
                </a:solidFill>
                <a:latin typeface="Times New Roman" charset="0"/>
              </a:endParaRPr>
            </a:p>
          </p:txBody>
        </p:sp>
        <p:sp>
          <p:nvSpPr>
            <p:cNvPr id="28687" name="Rectangle 12"/>
            <p:cNvSpPr>
              <a:spLocks noChangeArrowheads="1"/>
            </p:cNvSpPr>
            <p:nvPr/>
          </p:nvSpPr>
          <p:spPr bwMode="auto">
            <a:xfrm>
              <a:off x="258" y="171"/>
              <a:ext cx="87" cy="8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20000"/>
                </a:spcBef>
                <a:buFontTx/>
                <a:buChar char="•"/>
                <a:defRPr/>
              </a:pPr>
              <a:endParaRPr lang="en-US" altLang="en-US" sz="3600">
                <a:solidFill>
                  <a:srgbClr val="9999CC"/>
                </a:solidFill>
                <a:latin typeface="Times New Roman" charset="0"/>
              </a:endParaRPr>
            </a:p>
          </p:txBody>
        </p:sp>
        <p:sp>
          <p:nvSpPr>
            <p:cNvPr id="28688" name="Rectangle 13"/>
            <p:cNvSpPr>
              <a:spLocks noChangeArrowheads="1"/>
            </p:cNvSpPr>
            <p:nvPr/>
          </p:nvSpPr>
          <p:spPr bwMode="auto">
            <a:xfrm>
              <a:off x="173" y="258"/>
              <a:ext cx="86" cy="8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20000"/>
                </a:spcBef>
                <a:buFontTx/>
                <a:buChar char="•"/>
                <a:defRPr/>
              </a:pPr>
              <a:endParaRPr lang="en-US" altLang="en-US" sz="3600">
                <a:solidFill>
                  <a:srgbClr val="9999CC"/>
                </a:solidFill>
                <a:latin typeface="Times New Roman" charset="0"/>
              </a:endParaRPr>
            </a:p>
          </p:txBody>
        </p:sp>
      </p:grpSp>
      <p:sp>
        <p:nvSpPr>
          <p:cNvPr id="28677" name="Rectangle 14"/>
          <p:cNvSpPr>
            <a:spLocks noGrp="1" noChangeArrowheads="1"/>
          </p:cNvSpPr>
          <p:nvPr>
            <p:ph type="title"/>
          </p:nvPr>
        </p:nvSpPr>
        <p:spPr bwMode="auto">
          <a:xfrm>
            <a:off x="609600" y="457200"/>
            <a:ext cx="109728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de-DE" altLang="en-US"/>
              <a:t>Click to edit Master title style</a:t>
            </a:r>
            <a:endParaRPr lang="en-GB" altLang="en-US"/>
          </a:p>
        </p:txBody>
      </p:sp>
      <p:sp>
        <p:nvSpPr>
          <p:cNvPr id="28678" name="Rectangle 15"/>
          <p:cNvSpPr>
            <a:spLocks noGrp="1" noChangeArrowheads="1"/>
          </p:cNvSpPr>
          <p:nvPr>
            <p:ph type="body" idx="1"/>
          </p:nvPr>
        </p:nvSpPr>
        <p:spPr bwMode="auto">
          <a:xfrm>
            <a:off x="609600" y="1981200"/>
            <a:ext cx="109728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de-DE" altLang="en-US"/>
              <a:t>Click to edit Master text styles</a:t>
            </a:r>
          </a:p>
          <a:p>
            <a:pPr lvl="1"/>
            <a:r>
              <a:rPr lang="de-DE" altLang="en-US"/>
              <a:t>Second level</a:t>
            </a:r>
          </a:p>
          <a:p>
            <a:pPr lvl="2"/>
            <a:r>
              <a:rPr lang="de-DE" altLang="en-US"/>
              <a:t>Third level</a:t>
            </a:r>
          </a:p>
          <a:p>
            <a:pPr lvl="3"/>
            <a:r>
              <a:rPr lang="de-DE" altLang="en-US"/>
              <a:t>Fourth level</a:t>
            </a:r>
          </a:p>
          <a:p>
            <a:pPr lvl="4"/>
            <a:r>
              <a:rPr lang="de-DE" altLang="en-US"/>
              <a:t>Fifth level</a:t>
            </a:r>
            <a:endParaRPr lang="en-GB" altLang="en-US"/>
          </a:p>
        </p:txBody>
      </p:sp>
      <p:sp>
        <p:nvSpPr>
          <p:cNvPr id="855056" name="Rectangle 16"/>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spcBef>
                <a:spcPct val="20000"/>
              </a:spcBef>
              <a:buFontTx/>
              <a:buChar char="•"/>
              <a:defRPr sz="1200">
                <a:solidFill>
                  <a:srgbClr val="000000"/>
                </a:solidFill>
                <a:latin typeface="Times New Roman" charset="0"/>
                <a:ea typeface="+mn-ea"/>
                <a:cs typeface="+mn-cs"/>
              </a:defRPr>
            </a:lvl1pPr>
          </a:lstStyle>
          <a:p>
            <a:pPr>
              <a:defRPr/>
            </a:pPr>
            <a:endParaRPr lang="en-GB"/>
          </a:p>
        </p:txBody>
      </p:sp>
    </p:spTree>
    <p:extLst>
      <p:ext uri="{BB962C8B-B14F-4D97-AF65-F5344CB8AC3E}">
        <p14:creationId xmlns:p14="http://schemas.microsoft.com/office/powerpoint/2010/main" val="1588851188"/>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Lst>
  <p:txStyles>
    <p:titleStyle>
      <a:lvl1pPr algn="l" rtl="0" eaLnBrk="0" fontAlgn="base" hangingPunct="0">
        <a:spcBef>
          <a:spcPct val="0"/>
        </a:spcBef>
        <a:spcAft>
          <a:spcPct val="0"/>
        </a:spcAft>
        <a:defRPr sz="4400">
          <a:solidFill>
            <a:schemeClr val="tx1"/>
          </a:solidFill>
          <a:latin typeface="+mj-lt"/>
          <a:ea typeface="ＭＳ Ｐゴシック" charset="-128"/>
          <a:cs typeface="ＭＳ Ｐゴシック" charset="-128"/>
        </a:defRPr>
      </a:lvl1pPr>
      <a:lvl2pPr algn="l" rtl="0" eaLnBrk="0" fontAlgn="base" hangingPunct="0">
        <a:spcBef>
          <a:spcPct val="0"/>
        </a:spcBef>
        <a:spcAft>
          <a:spcPct val="0"/>
        </a:spcAft>
        <a:defRPr sz="4400">
          <a:solidFill>
            <a:schemeClr val="tx1"/>
          </a:solidFill>
          <a:latin typeface="Arial" charset="0"/>
          <a:ea typeface="ＭＳ Ｐゴシック" charset="-128"/>
          <a:cs typeface="ＭＳ Ｐゴシック" charset="-128"/>
        </a:defRPr>
      </a:lvl2pPr>
      <a:lvl3pPr algn="l" rtl="0" eaLnBrk="0" fontAlgn="base" hangingPunct="0">
        <a:spcBef>
          <a:spcPct val="0"/>
        </a:spcBef>
        <a:spcAft>
          <a:spcPct val="0"/>
        </a:spcAft>
        <a:defRPr sz="4400">
          <a:solidFill>
            <a:schemeClr val="tx1"/>
          </a:solidFill>
          <a:latin typeface="Arial" charset="0"/>
          <a:ea typeface="ＭＳ Ｐゴシック" charset="-128"/>
          <a:cs typeface="ＭＳ Ｐゴシック" charset="-128"/>
        </a:defRPr>
      </a:lvl3pPr>
      <a:lvl4pPr algn="l" rtl="0" eaLnBrk="0" fontAlgn="base" hangingPunct="0">
        <a:spcBef>
          <a:spcPct val="0"/>
        </a:spcBef>
        <a:spcAft>
          <a:spcPct val="0"/>
        </a:spcAft>
        <a:defRPr sz="4400">
          <a:solidFill>
            <a:schemeClr val="tx1"/>
          </a:solidFill>
          <a:latin typeface="Arial" charset="0"/>
          <a:ea typeface="ＭＳ Ｐゴシック" charset="-128"/>
          <a:cs typeface="ＭＳ Ｐゴシック" charset="-128"/>
        </a:defRPr>
      </a:lvl4pPr>
      <a:lvl5pPr algn="l" rtl="0" eaLnBrk="0" fontAlgn="base" hangingPunct="0">
        <a:spcBef>
          <a:spcPct val="0"/>
        </a:spcBef>
        <a:spcAft>
          <a:spcPct val="0"/>
        </a:spcAft>
        <a:defRPr sz="4400">
          <a:solidFill>
            <a:schemeClr val="tx1"/>
          </a:solidFill>
          <a:latin typeface="Arial" charset="0"/>
          <a:ea typeface="ＭＳ Ｐゴシック" charset="-128"/>
          <a:cs typeface="ＭＳ Ｐゴシック" charset="-128"/>
        </a:defRPr>
      </a:lvl5pPr>
      <a:lvl6pPr marL="457200" algn="l" rtl="0" eaLnBrk="1" fontAlgn="base" hangingPunct="1">
        <a:spcBef>
          <a:spcPct val="0"/>
        </a:spcBef>
        <a:spcAft>
          <a:spcPct val="0"/>
        </a:spcAft>
        <a:defRPr sz="4400">
          <a:solidFill>
            <a:schemeClr val="tx1"/>
          </a:solidFill>
          <a:latin typeface="Arial" charset="0"/>
        </a:defRPr>
      </a:lvl6pPr>
      <a:lvl7pPr marL="914400" algn="l" rtl="0" eaLnBrk="1" fontAlgn="base" hangingPunct="1">
        <a:spcBef>
          <a:spcPct val="0"/>
        </a:spcBef>
        <a:spcAft>
          <a:spcPct val="0"/>
        </a:spcAft>
        <a:defRPr sz="4400">
          <a:solidFill>
            <a:schemeClr val="tx1"/>
          </a:solidFill>
          <a:latin typeface="Arial" charset="0"/>
        </a:defRPr>
      </a:lvl7pPr>
      <a:lvl8pPr marL="1371600" algn="l" rtl="0" eaLnBrk="1" fontAlgn="base" hangingPunct="1">
        <a:spcBef>
          <a:spcPct val="0"/>
        </a:spcBef>
        <a:spcAft>
          <a:spcPct val="0"/>
        </a:spcAft>
        <a:defRPr sz="4400">
          <a:solidFill>
            <a:schemeClr val="tx1"/>
          </a:solidFill>
          <a:latin typeface="Arial" charset="0"/>
        </a:defRPr>
      </a:lvl8pPr>
      <a:lvl9pPr marL="1828800" algn="l" rtl="0" eaLnBrk="1" fontAlgn="base" hangingPunct="1">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lr>
          <a:schemeClr val="bg2"/>
        </a:buClr>
        <a:buSzPct val="75000"/>
        <a:buFont typeface="Wingdings" charset="2"/>
        <a:buChar char="n"/>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lr>
          <a:schemeClr val="accent2"/>
        </a:buClr>
        <a:buSzPct val="80000"/>
        <a:buFont typeface="Wingdings" charset="2"/>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lr>
          <a:schemeClr val="bg2"/>
        </a:buClr>
        <a:buSzPct val="65000"/>
        <a:buFont typeface="Wingdings" charset="2"/>
        <a:buChar char="n"/>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lr>
          <a:schemeClr val="accent2"/>
        </a:buClr>
        <a:buSzPct val="70000"/>
        <a:buFont typeface="Wingdings" charset="2"/>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lr>
          <a:schemeClr val="bg2"/>
        </a:buClr>
        <a:buFont typeface="Wingdings" charset="2"/>
        <a:buChar char="§"/>
        <a:defRPr sz="2000">
          <a:solidFill>
            <a:schemeClr val="tx1"/>
          </a:solidFill>
          <a:latin typeface="+mn-lt"/>
          <a:ea typeface="ＭＳ Ｐゴシック" charset="-128"/>
        </a:defRPr>
      </a:lvl5pPr>
      <a:lvl6pPr marL="2514600" indent="-228600" algn="l" rtl="0" eaLnBrk="1" fontAlgn="base" hangingPunct="1">
        <a:spcBef>
          <a:spcPct val="20000"/>
        </a:spcBef>
        <a:spcAft>
          <a:spcPct val="0"/>
        </a:spcAft>
        <a:buClr>
          <a:schemeClr val="bg2"/>
        </a:buClr>
        <a:buFont typeface="Wingdings" charset="2"/>
        <a:buChar char="§"/>
        <a:defRPr sz="2000">
          <a:solidFill>
            <a:schemeClr val="tx1"/>
          </a:solidFill>
          <a:latin typeface="+mn-lt"/>
          <a:ea typeface="ＭＳ Ｐゴシック" charset="-128"/>
        </a:defRPr>
      </a:lvl6pPr>
      <a:lvl7pPr marL="2971800" indent="-228600" algn="l" rtl="0" eaLnBrk="1" fontAlgn="base" hangingPunct="1">
        <a:spcBef>
          <a:spcPct val="20000"/>
        </a:spcBef>
        <a:spcAft>
          <a:spcPct val="0"/>
        </a:spcAft>
        <a:buClr>
          <a:schemeClr val="bg2"/>
        </a:buClr>
        <a:buFont typeface="Wingdings" charset="2"/>
        <a:buChar char="§"/>
        <a:defRPr sz="2000">
          <a:solidFill>
            <a:schemeClr val="tx1"/>
          </a:solidFill>
          <a:latin typeface="+mn-lt"/>
          <a:ea typeface="ＭＳ Ｐゴシック" charset="-128"/>
        </a:defRPr>
      </a:lvl7pPr>
      <a:lvl8pPr marL="3429000" indent="-228600" algn="l" rtl="0" eaLnBrk="1" fontAlgn="base" hangingPunct="1">
        <a:spcBef>
          <a:spcPct val="20000"/>
        </a:spcBef>
        <a:spcAft>
          <a:spcPct val="0"/>
        </a:spcAft>
        <a:buClr>
          <a:schemeClr val="bg2"/>
        </a:buClr>
        <a:buFont typeface="Wingdings" charset="2"/>
        <a:buChar char="§"/>
        <a:defRPr sz="2000">
          <a:solidFill>
            <a:schemeClr val="tx1"/>
          </a:solidFill>
          <a:latin typeface="+mn-lt"/>
          <a:ea typeface="ＭＳ Ｐゴシック" charset="-128"/>
        </a:defRPr>
      </a:lvl8pPr>
      <a:lvl9pPr marL="3886200" indent="-228600" algn="l" rtl="0" eaLnBrk="1" fontAlgn="base" hangingPunct="1">
        <a:spcBef>
          <a:spcPct val="20000"/>
        </a:spcBef>
        <a:spcAft>
          <a:spcPct val="0"/>
        </a:spcAft>
        <a:buClr>
          <a:schemeClr val="bg2"/>
        </a:buClr>
        <a:buFont typeface="Wingdings" charset="2"/>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bwMode="auto">
          <a:xfrm>
            <a:off x="914400" y="60960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59395" name="Rectangle 3"/>
          <p:cNvSpPr>
            <a:spLocks noGrp="1" noChangeArrowheads="1"/>
          </p:cNvSpPr>
          <p:nvPr>
            <p:ph type="body" idx="1"/>
          </p:nvPr>
        </p:nvSpPr>
        <p:spPr bwMode="auto">
          <a:xfrm>
            <a:off x="914400" y="19812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solidFill>
                  <a:srgbClr val="000000"/>
                </a:solidFill>
                <a:ea typeface="ＭＳ Ｐゴシック" charset="-128"/>
                <a:cs typeface="ＭＳ Ｐゴシック" charset="-128"/>
              </a:defRPr>
            </a:lvl1pPr>
          </a:lstStyle>
          <a:p>
            <a:pPr>
              <a:defRPr/>
            </a:pPr>
            <a:endParaRPr lang="en-US"/>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solidFill>
                  <a:srgbClr val="000000"/>
                </a:solidFill>
                <a:ea typeface="ＭＳ Ｐゴシック" charset="-128"/>
                <a:cs typeface="ＭＳ Ｐゴシック" charset="-128"/>
              </a:defRPr>
            </a:lvl1pPr>
          </a:lstStyle>
          <a:p>
            <a:pPr>
              <a:defRPr/>
            </a:pPr>
            <a:endParaRPr lang="en-US"/>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fld id="{75E6B993-AEDB-8744-B0AB-F996BCED43FF}" type="slidenum">
              <a:rPr lang="en-US" altLang="en-US">
                <a:ea typeface="ＭＳ Ｐゴシック" charset="-128"/>
              </a:rPr>
              <a:pPr/>
              <a:t>‹#›</a:t>
            </a:fld>
            <a:endParaRPr lang="en-US" altLang="en-US">
              <a:ea typeface="ＭＳ Ｐゴシック" charset="-128"/>
            </a:endParaRPr>
          </a:p>
        </p:txBody>
      </p:sp>
      <p:pic>
        <p:nvPicPr>
          <p:cNvPr id="59399" name="Picture 11" descr="Convention2010-header-GIF"/>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121920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400" name="Picture 7" descr="Transparent Logo 2_smaller.gif"/>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0972800" y="5943600"/>
            <a:ext cx="812800" cy="63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401" name="Rectangle 4"/>
          <p:cNvSpPr>
            <a:spLocks noChangeArrowheads="1"/>
          </p:cNvSpPr>
          <p:nvPr userDrawn="1"/>
        </p:nvSpPr>
        <p:spPr bwMode="auto">
          <a:xfrm>
            <a:off x="8128000" y="6329363"/>
            <a:ext cx="294640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r>
              <a:rPr lang="en-US" altLang="en-US" sz="1000">
                <a:solidFill>
                  <a:srgbClr val="7F7F7F"/>
                </a:solidFill>
                <a:latin typeface="Futura Lt BT" charset="0"/>
              </a:rPr>
              <a:t>American Psychological Association</a:t>
            </a:r>
            <a:endParaRPr lang="en-US" altLang="en-US" sz="1000">
              <a:solidFill>
                <a:srgbClr val="7F7F7F"/>
              </a:solidFill>
            </a:endParaRPr>
          </a:p>
        </p:txBody>
      </p:sp>
    </p:spTree>
    <p:extLst>
      <p:ext uri="{BB962C8B-B14F-4D97-AF65-F5344CB8AC3E}">
        <p14:creationId xmlns:p14="http://schemas.microsoft.com/office/powerpoint/2010/main" val="3234435798"/>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xStyles>
    <p:titleStyle>
      <a:lvl1pPr algn="ctr" rtl="0" eaLnBrk="0" fontAlgn="base" hangingPunct="0">
        <a:spcBef>
          <a:spcPct val="0"/>
        </a:spcBef>
        <a:spcAft>
          <a:spcPct val="0"/>
        </a:spcAft>
        <a:defRPr sz="4400">
          <a:solidFill>
            <a:schemeClr val="tx2"/>
          </a:solidFill>
          <a:latin typeface="+mj-lt"/>
          <a:ea typeface="+mj-ea"/>
          <a:cs typeface="ＭＳ Ｐゴシック" charset="-128"/>
        </a:defRPr>
      </a:lvl1pPr>
      <a:lvl2pPr algn="ctr" rtl="0" eaLnBrk="0" fontAlgn="base" hangingPunct="0">
        <a:spcBef>
          <a:spcPct val="0"/>
        </a:spcBef>
        <a:spcAft>
          <a:spcPct val="0"/>
        </a:spcAft>
        <a:defRPr sz="4400">
          <a:solidFill>
            <a:schemeClr val="tx2"/>
          </a:solidFill>
          <a:latin typeface="Arial" charset="0"/>
          <a:ea typeface="ＭＳ Ｐゴシック" pitchFamily="1" charset="-128"/>
          <a:cs typeface="ＭＳ Ｐゴシック" charset="-128"/>
        </a:defRPr>
      </a:lvl2pPr>
      <a:lvl3pPr algn="ctr" rtl="0" eaLnBrk="0" fontAlgn="base" hangingPunct="0">
        <a:spcBef>
          <a:spcPct val="0"/>
        </a:spcBef>
        <a:spcAft>
          <a:spcPct val="0"/>
        </a:spcAft>
        <a:defRPr sz="4400">
          <a:solidFill>
            <a:schemeClr val="tx2"/>
          </a:solidFill>
          <a:latin typeface="Arial" charset="0"/>
          <a:ea typeface="ＭＳ Ｐゴシック" pitchFamily="1" charset="-128"/>
          <a:cs typeface="ＭＳ Ｐゴシック" charset="-128"/>
        </a:defRPr>
      </a:lvl3pPr>
      <a:lvl4pPr algn="ctr" rtl="0" eaLnBrk="0" fontAlgn="base" hangingPunct="0">
        <a:spcBef>
          <a:spcPct val="0"/>
        </a:spcBef>
        <a:spcAft>
          <a:spcPct val="0"/>
        </a:spcAft>
        <a:defRPr sz="4400">
          <a:solidFill>
            <a:schemeClr val="tx2"/>
          </a:solidFill>
          <a:latin typeface="Arial" charset="0"/>
          <a:ea typeface="ＭＳ Ｐゴシック" pitchFamily="1" charset="-128"/>
          <a:cs typeface="ＭＳ Ｐゴシック" charset="-128"/>
        </a:defRPr>
      </a:lvl4pPr>
      <a:lvl5pPr algn="ctr" rtl="0" eaLnBrk="0" fontAlgn="base" hangingPunct="0">
        <a:spcBef>
          <a:spcPct val="0"/>
        </a:spcBef>
        <a:spcAft>
          <a:spcPct val="0"/>
        </a:spcAft>
        <a:defRPr sz="4400">
          <a:solidFill>
            <a:schemeClr val="tx2"/>
          </a:solidFill>
          <a:latin typeface="Arial" charset="0"/>
          <a:ea typeface="ＭＳ Ｐゴシック" pitchFamily="1" charset="-128"/>
          <a:cs typeface="ＭＳ Ｐゴシック"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2CE947E-1F3C-4CE2-B205-42ACABCDF3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E34187EB-CD8C-4429-80A8-057E397FFC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278BCC8-525B-41FD-8646-596B1960C6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4574AD-8404-48D7-8DB8-BCC9125C3396}" type="datetimeFigureOut">
              <a:rPr lang="en-GB" smtClean="0"/>
              <a:t>17/10/2024</a:t>
            </a:fld>
            <a:endParaRPr lang="en-GB" dirty="0"/>
          </a:p>
        </p:txBody>
      </p:sp>
      <p:sp>
        <p:nvSpPr>
          <p:cNvPr id="5" name="Footer Placeholder 4">
            <a:extLst>
              <a:ext uri="{FF2B5EF4-FFF2-40B4-BE49-F238E27FC236}">
                <a16:creationId xmlns:a16="http://schemas.microsoft.com/office/drawing/2014/main" id="{882564A6-47BB-43DB-A152-9E15557601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EE33BD63-EE18-4132-8F91-68A0A2C0DA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B67EA4-DCE3-FB49-A794-A4595EF638BC}" type="slidenum">
              <a:rPr lang="en-GB" smtClean="0"/>
              <a:t>‹#›</a:t>
            </a:fld>
            <a:endParaRPr lang="en-GB" dirty="0"/>
          </a:p>
        </p:txBody>
      </p:sp>
    </p:spTree>
    <p:extLst>
      <p:ext uri="{BB962C8B-B14F-4D97-AF65-F5344CB8AC3E}">
        <p14:creationId xmlns:p14="http://schemas.microsoft.com/office/powerpoint/2010/main" val="379966590"/>
      </p:ext>
    </p:extLst>
  </p:cSld>
  <p:clrMap bg1="dk1" tx1="lt1" bg2="dk2" tx2="lt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 id="2147483768" r:id="rId18"/>
    <p:sldLayoutId id="2147483769" r:id="rId19"/>
    <p:sldLayoutId id="2147483770" r:id="rId20"/>
    <p:sldLayoutId id="2147483771" r:id="rId21"/>
    <p:sldLayoutId id="2147483778" r:id="rId22"/>
    <p:sldLayoutId id="2147483779" r:id="rId23"/>
    <p:sldLayoutId id="2147483781" r:id="rId24"/>
    <p:sldLayoutId id="2147483782" r:id="rId25"/>
    <p:sldLayoutId id="2147483784" r:id="rId26"/>
    <p:sldLayoutId id="2147483785" r:id="rId2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bwMode="auto">
          <a:xfrm>
            <a:off x="914400" y="60960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2707" name="Rectangle 3"/>
          <p:cNvSpPr>
            <a:spLocks noGrp="1" noChangeArrowheads="1"/>
          </p:cNvSpPr>
          <p:nvPr>
            <p:ph type="body" idx="1"/>
          </p:nvPr>
        </p:nvSpPr>
        <p:spPr bwMode="auto">
          <a:xfrm>
            <a:off x="914400" y="19812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solidFill>
                  <a:srgbClr val="000000"/>
                </a:solidFill>
                <a:ea typeface="ＭＳ Ｐゴシック" charset="-128"/>
                <a:cs typeface="ＭＳ Ｐゴシック" charset="-128"/>
              </a:defRPr>
            </a:lvl1pPr>
          </a:lstStyle>
          <a:p>
            <a:pPr>
              <a:defRPr/>
            </a:pPr>
            <a:endParaRPr lang="en-US"/>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solidFill>
                  <a:srgbClr val="000000"/>
                </a:solidFill>
                <a:ea typeface="ＭＳ Ｐゴシック" charset="-128"/>
                <a:cs typeface="ＭＳ Ｐゴシック" charset="-128"/>
              </a:defRPr>
            </a:lvl1pPr>
          </a:lstStyle>
          <a:p>
            <a:pPr>
              <a:defRPr/>
            </a:pPr>
            <a:endParaRPr lang="en-US"/>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smtClean="0">
                <a:solidFill>
                  <a:srgbClr val="000000"/>
                </a:solidFill>
              </a:defRPr>
            </a:lvl1pPr>
          </a:lstStyle>
          <a:p>
            <a:pPr>
              <a:defRPr/>
            </a:pPr>
            <a:fld id="{08B53AE0-719C-AD47-903D-6DDBCB3D9FC6}" type="slidenum">
              <a:rPr lang="en-US" altLang="en-US"/>
              <a:pPr>
                <a:defRPr/>
              </a:pPr>
              <a:t>‹#›</a:t>
            </a:fld>
            <a:endParaRPr lang="en-US" altLang="en-US"/>
          </a:p>
        </p:txBody>
      </p:sp>
      <p:pic>
        <p:nvPicPr>
          <p:cNvPr id="72711" name="Picture 11" descr="Convention2010-header-GIF"/>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0"/>
            <a:ext cx="121920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2" name="Picture 7" descr="Transparent Logo 2_smaller.gif"/>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0972800" y="5943600"/>
            <a:ext cx="812800" cy="63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9" name="Rectangle 4"/>
          <p:cNvSpPr>
            <a:spLocks noChangeArrowheads="1"/>
          </p:cNvSpPr>
          <p:nvPr userDrawn="1"/>
        </p:nvSpPr>
        <p:spPr bwMode="auto">
          <a:xfrm>
            <a:off x="8128000" y="6329363"/>
            <a:ext cx="294640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defRPr/>
            </a:pPr>
            <a:r>
              <a:rPr lang="en-US" altLang="en-US" sz="1000">
                <a:solidFill>
                  <a:srgbClr val="7F7F7F"/>
                </a:solidFill>
                <a:latin typeface="Futura Lt BT" charset="0"/>
              </a:rPr>
              <a:t>American Psychological Association</a:t>
            </a:r>
            <a:endParaRPr lang="en-US" altLang="en-US" sz="1000">
              <a:solidFill>
                <a:srgbClr val="7F7F7F"/>
              </a:solidFill>
            </a:endParaRPr>
          </a:p>
        </p:txBody>
      </p:sp>
    </p:spTree>
    <p:extLst>
      <p:ext uri="{BB962C8B-B14F-4D97-AF65-F5344CB8AC3E}">
        <p14:creationId xmlns:p14="http://schemas.microsoft.com/office/powerpoint/2010/main" val="582098961"/>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 id="2147483798" r:id="rId12"/>
  </p:sldLayoutIdLst>
  <p:txStyles>
    <p:titleStyle>
      <a:lvl1pPr algn="ctr" rtl="0" eaLnBrk="0" fontAlgn="base" hangingPunct="0">
        <a:spcBef>
          <a:spcPct val="0"/>
        </a:spcBef>
        <a:spcAft>
          <a:spcPct val="0"/>
        </a:spcAft>
        <a:defRPr sz="4400">
          <a:solidFill>
            <a:schemeClr val="tx2"/>
          </a:solidFill>
          <a:latin typeface="+mj-lt"/>
          <a:ea typeface="+mj-ea"/>
          <a:cs typeface="ＭＳ Ｐゴシック" charset="-128"/>
        </a:defRPr>
      </a:lvl1pPr>
      <a:lvl2pPr algn="ctr" rtl="0" eaLnBrk="0" fontAlgn="base" hangingPunct="0">
        <a:spcBef>
          <a:spcPct val="0"/>
        </a:spcBef>
        <a:spcAft>
          <a:spcPct val="0"/>
        </a:spcAft>
        <a:defRPr sz="4400">
          <a:solidFill>
            <a:schemeClr val="tx2"/>
          </a:solidFill>
          <a:latin typeface="Arial" charset="0"/>
          <a:ea typeface="ＭＳ Ｐゴシック" pitchFamily="1" charset="-128"/>
          <a:cs typeface="ＭＳ Ｐゴシック" charset="-128"/>
        </a:defRPr>
      </a:lvl2pPr>
      <a:lvl3pPr algn="ctr" rtl="0" eaLnBrk="0" fontAlgn="base" hangingPunct="0">
        <a:spcBef>
          <a:spcPct val="0"/>
        </a:spcBef>
        <a:spcAft>
          <a:spcPct val="0"/>
        </a:spcAft>
        <a:defRPr sz="4400">
          <a:solidFill>
            <a:schemeClr val="tx2"/>
          </a:solidFill>
          <a:latin typeface="Arial" charset="0"/>
          <a:ea typeface="ＭＳ Ｐゴシック" pitchFamily="1" charset="-128"/>
          <a:cs typeface="ＭＳ Ｐゴシック" charset="-128"/>
        </a:defRPr>
      </a:lvl3pPr>
      <a:lvl4pPr algn="ctr" rtl="0" eaLnBrk="0" fontAlgn="base" hangingPunct="0">
        <a:spcBef>
          <a:spcPct val="0"/>
        </a:spcBef>
        <a:spcAft>
          <a:spcPct val="0"/>
        </a:spcAft>
        <a:defRPr sz="4400">
          <a:solidFill>
            <a:schemeClr val="tx2"/>
          </a:solidFill>
          <a:latin typeface="Arial" charset="0"/>
          <a:ea typeface="ＭＳ Ｐゴシック" pitchFamily="1" charset="-128"/>
          <a:cs typeface="ＭＳ Ｐゴシック" charset="-128"/>
        </a:defRPr>
      </a:lvl4pPr>
      <a:lvl5pPr algn="ctr" rtl="0" eaLnBrk="0" fontAlgn="base" hangingPunct="0">
        <a:spcBef>
          <a:spcPct val="0"/>
        </a:spcBef>
        <a:spcAft>
          <a:spcPct val="0"/>
        </a:spcAft>
        <a:defRPr sz="4400">
          <a:solidFill>
            <a:schemeClr val="tx2"/>
          </a:solidFill>
          <a:latin typeface="Arial" charset="0"/>
          <a:ea typeface="ＭＳ Ｐゴシック" pitchFamily="1" charset="-128"/>
          <a:cs typeface="ＭＳ Ｐゴシック"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1pPr>
            <a:lvl2pPr lvl="1">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2pPr>
            <a:lvl3pPr lvl="2">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3pPr>
            <a:lvl4pPr lvl="3">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4pPr>
            <a:lvl5pPr lvl="4">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5pPr>
            <a:lvl6pPr lvl="5">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6pPr>
            <a:lvl7pPr lvl="6">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7pPr>
            <a:lvl8pPr lvl="7">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8pPr>
            <a:lvl9pPr lvl="8">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11150">
              <a:lnSpc>
                <a:spcPct val="115000"/>
              </a:lnSpc>
              <a:spcBef>
                <a:spcPts val="0"/>
              </a:spcBef>
              <a:spcAft>
                <a:spcPts val="0"/>
              </a:spcAft>
              <a:buClr>
                <a:schemeClr val="dk2"/>
              </a:buClr>
              <a:buSzPts val="1300"/>
              <a:buFont typeface="Nunito"/>
              <a:buChar char="●"/>
              <a:defRPr sz="1300">
                <a:solidFill>
                  <a:schemeClr val="dk2"/>
                </a:solidFill>
                <a:latin typeface="Nunito"/>
                <a:ea typeface="Nunito"/>
                <a:cs typeface="Nunito"/>
                <a:sym typeface="Nunito"/>
              </a:defRPr>
            </a:lvl1pPr>
            <a:lvl2pPr marL="914400" lvl="1"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2pPr>
            <a:lvl3pPr marL="1371600" lvl="2"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3pPr>
            <a:lvl4pPr marL="1828800" lvl="3"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4pPr>
            <a:lvl5pPr marL="2286000" lvl="4"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5pPr>
            <a:lvl6pPr marL="2743200" lvl="5"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6pPr>
            <a:lvl7pPr marL="3200400" lvl="6"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7pPr>
            <a:lvl8pPr marL="3657600" lvl="7"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8pPr>
            <a:lvl9pPr marL="4114800" lvl="8"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9pPr>
          </a:lstStyle>
          <a:p>
            <a:endParaRPr/>
          </a:p>
        </p:txBody>
      </p:sp>
      <p:sp>
        <p:nvSpPr>
          <p:cNvPr id="8" name="Google Shape;8;p1"/>
          <p:cNvSpPr txBox="1">
            <a:spLocks noGrp="1"/>
          </p:cNvSpPr>
          <p:nvPr>
            <p:ph type="sldNum" idx="12"/>
          </p:nvPr>
        </p:nvSpPr>
        <p:spPr>
          <a:xfrm>
            <a:off x="11268061" y="6315968"/>
            <a:ext cx="731600" cy="524800"/>
          </a:xfrm>
          <a:prstGeom prst="rect">
            <a:avLst/>
          </a:prstGeom>
          <a:noFill/>
          <a:ln>
            <a:noFill/>
          </a:ln>
        </p:spPr>
        <p:txBody>
          <a:bodyPr spcFirstLastPara="1" wrap="square" lIns="91425" tIns="91425" rIns="91425" bIns="91425" anchor="ctr" anchorCtr="0">
            <a:normAutofit/>
          </a:bodyPr>
          <a:lstStyle>
            <a:lvl1pPr lvl="0" algn="r">
              <a:buNone/>
              <a:defRPr sz="1200">
                <a:solidFill>
                  <a:schemeClr val="dk2"/>
                </a:solidFill>
                <a:latin typeface="Nunito"/>
                <a:ea typeface="Nunito"/>
                <a:cs typeface="Nunito"/>
                <a:sym typeface="Nunito"/>
              </a:defRPr>
            </a:lvl1pPr>
            <a:lvl2pPr lvl="1" algn="r">
              <a:buNone/>
              <a:defRPr sz="1200">
                <a:solidFill>
                  <a:schemeClr val="dk2"/>
                </a:solidFill>
                <a:latin typeface="Nunito"/>
                <a:ea typeface="Nunito"/>
                <a:cs typeface="Nunito"/>
                <a:sym typeface="Nunito"/>
              </a:defRPr>
            </a:lvl2pPr>
            <a:lvl3pPr lvl="2" algn="r">
              <a:buNone/>
              <a:defRPr sz="1200">
                <a:solidFill>
                  <a:schemeClr val="dk2"/>
                </a:solidFill>
                <a:latin typeface="Nunito"/>
                <a:ea typeface="Nunito"/>
                <a:cs typeface="Nunito"/>
                <a:sym typeface="Nunito"/>
              </a:defRPr>
            </a:lvl3pPr>
            <a:lvl4pPr lvl="3" algn="r">
              <a:buNone/>
              <a:defRPr sz="1200">
                <a:solidFill>
                  <a:schemeClr val="dk2"/>
                </a:solidFill>
                <a:latin typeface="Nunito"/>
                <a:ea typeface="Nunito"/>
                <a:cs typeface="Nunito"/>
                <a:sym typeface="Nunito"/>
              </a:defRPr>
            </a:lvl4pPr>
            <a:lvl5pPr lvl="4" algn="r">
              <a:buNone/>
              <a:defRPr sz="1200">
                <a:solidFill>
                  <a:schemeClr val="dk2"/>
                </a:solidFill>
                <a:latin typeface="Nunito"/>
                <a:ea typeface="Nunito"/>
                <a:cs typeface="Nunito"/>
                <a:sym typeface="Nunito"/>
              </a:defRPr>
            </a:lvl5pPr>
            <a:lvl6pPr lvl="5" algn="r">
              <a:buNone/>
              <a:defRPr sz="1200">
                <a:solidFill>
                  <a:schemeClr val="dk2"/>
                </a:solidFill>
                <a:latin typeface="Nunito"/>
                <a:ea typeface="Nunito"/>
                <a:cs typeface="Nunito"/>
                <a:sym typeface="Nunito"/>
              </a:defRPr>
            </a:lvl6pPr>
            <a:lvl7pPr lvl="6" algn="r">
              <a:buNone/>
              <a:defRPr sz="1200">
                <a:solidFill>
                  <a:schemeClr val="dk2"/>
                </a:solidFill>
                <a:latin typeface="Nunito"/>
                <a:ea typeface="Nunito"/>
                <a:cs typeface="Nunito"/>
                <a:sym typeface="Nunito"/>
              </a:defRPr>
            </a:lvl7pPr>
            <a:lvl8pPr lvl="7" algn="r">
              <a:buNone/>
              <a:defRPr sz="1200">
                <a:solidFill>
                  <a:schemeClr val="dk2"/>
                </a:solidFill>
                <a:latin typeface="Nunito"/>
                <a:ea typeface="Nunito"/>
                <a:cs typeface="Nunito"/>
                <a:sym typeface="Nunito"/>
              </a:defRPr>
            </a:lvl8pPr>
            <a:lvl9pPr lvl="8" algn="r">
              <a:buNone/>
              <a:defRPr sz="1200">
                <a:solidFill>
                  <a:schemeClr val="dk2"/>
                </a:solidFill>
                <a:latin typeface="Nunito"/>
                <a:ea typeface="Nunito"/>
                <a:cs typeface="Nunito"/>
                <a:sym typeface="Nunito"/>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348488076"/>
      </p:ext>
    </p:extLst>
  </p:cSld>
  <p:clrMap bg1="lt1" tx1="dk1" bg2="dk2" tx2="lt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7" r:id="rId8"/>
    <p:sldLayoutId id="2147483808" r:id="rId9"/>
    <p:sldLayoutId id="2147483809" r:id="rId10"/>
    <p:sldLayoutId id="2147483810" r:id="rId11"/>
    <p:sldLayoutId id="2147483811" r:id="rId12"/>
    <p:sldLayoutId id="2147483812" r:id="rId13"/>
    <p:sldLayoutId id="2147483813" r:id="rId14"/>
    <p:sldLayoutId id="2147483814" r:id="rId15"/>
    <p:sldLayoutId id="2147483815" r:id="rId16"/>
    <p:sldLayoutId id="2147483816" r:id="rId17"/>
    <p:sldLayoutId id="2147483817" r:id="rId18"/>
    <p:sldLayoutId id="2147483818" r:id="rId19"/>
    <p:sldLayoutId id="2147483819" r:id="rId20"/>
    <p:sldLayoutId id="2147483820" r:id="rId21"/>
    <p:sldLayoutId id="2147483821" r:id="rId22"/>
    <p:sldLayoutId id="2147483822" r:id="rId23"/>
    <p:sldLayoutId id="2147483823" r:id="rId2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A6EF5A53-0A64-4CA5-B9C7-1CB97CB5CF1C}"/>
              </a:ext>
            </a:extLst>
          </p:cNvPr>
          <p:cNvSpPr/>
          <p:nvPr/>
        </p:nvSpPr>
        <p:spPr>
          <a:xfrm>
            <a:off x="8157843" y="6244837"/>
            <a:ext cx="4034156" cy="613164"/>
          </a:xfrm>
          <a:custGeom>
            <a:avLst/>
            <a:gdLst>
              <a:gd name="connsiteX0" fmla="*/ 1479137 w 4034156"/>
              <a:gd name="connsiteY0" fmla="*/ 230 h 613164"/>
              <a:gd name="connsiteX1" fmla="*/ 3482844 w 4034156"/>
              <a:gd name="connsiteY1" fmla="*/ 298555 h 613164"/>
              <a:gd name="connsiteX2" fmla="*/ 3831590 w 4034156"/>
              <a:gd name="connsiteY2" fmla="*/ 425010 h 613164"/>
              <a:gd name="connsiteX3" fmla="*/ 4034156 w 4034156"/>
              <a:gd name="connsiteY3" fmla="*/ 494088 h 613164"/>
              <a:gd name="connsiteX4" fmla="*/ 4034156 w 4034156"/>
              <a:gd name="connsiteY4" fmla="*/ 613164 h 613164"/>
              <a:gd name="connsiteX5" fmla="*/ 0 w 4034156"/>
              <a:gd name="connsiteY5" fmla="*/ 613164 h 613164"/>
              <a:gd name="connsiteX6" fmla="*/ 54792 w 4034156"/>
              <a:gd name="connsiteY6" fmla="*/ 512415 h 613164"/>
              <a:gd name="connsiteX7" fmla="*/ 168327 w 4034156"/>
              <a:gd name="connsiteY7" fmla="*/ 366637 h 613164"/>
              <a:gd name="connsiteX8" fmla="*/ 1192562 w 4034156"/>
              <a:gd name="connsiteY8" fmla="*/ 1522 h 613164"/>
              <a:gd name="connsiteX9" fmla="*/ 1479137 w 4034156"/>
              <a:gd name="connsiteY9" fmla="*/ 230 h 61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34156" h="613164">
                <a:moveTo>
                  <a:pt x="1479137" y="230"/>
                </a:moveTo>
                <a:cubicBezTo>
                  <a:pt x="2152575" y="4287"/>
                  <a:pt x="2854487" y="63583"/>
                  <a:pt x="3482844" y="298555"/>
                </a:cubicBezTo>
                <a:cubicBezTo>
                  <a:pt x="3599338" y="342114"/>
                  <a:pt x="3715540" y="384216"/>
                  <a:pt x="3831590" y="425010"/>
                </a:cubicBezTo>
                <a:lnTo>
                  <a:pt x="4034156" y="494088"/>
                </a:lnTo>
                <a:lnTo>
                  <a:pt x="4034156" y="613164"/>
                </a:lnTo>
                <a:lnTo>
                  <a:pt x="0" y="613164"/>
                </a:lnTo>
                <a:lnTo>
                  <a:pt x="54792" y="512415"/>
                </a:lnTo>
                <a:cubicBezTo>
                  <a:pt x="88888" y="459433"/>
                  <a:pt x="126502" y="410480"/>
                  <a:pt x="168327" y="366637"/>
                </a:cubicBezTo>
                <a:cubicBezTo>
                  <a:pt x="428292" y="94062"/>
                  <a:pt x="821899" y="6565"/>
                  <a:pt x="1192562" y="1522"/>
                </a:cubicBezTo>
                <a:cubicBezTo>
                  <a:pt x="1287308" y="198"/>
                  <a:pt x="1382932" y="-349"/>
                  <a:pt x="1479137" y="23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white"/>
              </a:solidFill>
              <a:effectLst/>
              <a:uLnTx/>
              <a:uFillTx/>
              <a:latin typeface="Avenir Next LT Pro" panose="020B0504020202020204" pitchFamily="34" charset="0"/>
              <a:ea typeface="+mn-ea"/>
              <a:cs typeface="+mn-cs"/>
            </a:endParaRPr>
          </a:p>
        </p:txBody>
      </p:sp>
      <p:sp>
        <p:nvSpPr>
          <p:cNvPr id="11" name="Freeform: Shape 10">
            <a:extLst>
              <a:ext uri="{FF2B5EF4-FFF2-40B4-BE49-F238E27FC236}">
                <a16:creationId xmlns:a16="http://schemas.microsoft.com/office/drawing/2014/main" id="{34ABFBEA-4EB0-4D02-A2C0-1733CD3D6F12}"/>
              </a:ext>
            </a:extLst>
          </p:cNvPr>
          <p:cNvSpPr/>
          <p:nvPr/>
        </p:nvSpPr>
        <p:spPr>
          <a:xfrm>
            <a:off x="1" y="688127"/>
            <a:ext cx="448491" cy="1634252"/>
          </a:xfrm>
          <a:custGeom>
            <a:avLst/>
            <a:gdLst>
              <a:gd name="connsiteX0" fmla="*/ 0 w 448491"/>
              <a:gd name="connsiteY0" fmla="*/ 0 h 1634252"/>
              <a:gd name="connsiteX1" fmla="*/ 12983 w 448491"/>
              <a:gd name="connsiteY1" fmla="*/ 10508 h 1634252"/>
              <a:gd name="connsiteX2" fmla="*/ 441611 w 448491"/>
              <a:gd name="connsiteY2" fmla="*/ 863751 h 1634252"/>
              <a:gd name="connsiteX3" fmla="*/ 251011 w 448491"/>
              <a:gd name="connsiteY3" fmla="*/ 1302895 h 1634252"/>
              <a:gd name="connsiteX4" fmla="*/ 74605 w 448491"/>
              <a:gd name="connsiteY4" fmla="*/ 1543249 h 1634252"/>
              <a:gd name="connsiteX5" fmla="*/ 0 w 448491"/>
              <a:gd name="connsiteY5" fmla="*/ 1634252 h 163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491" h="1634252">
                <a:moveTo>
                  <a:pt x="0" y="0"/>
                </a:moveTo>
                <a:lnTo>
                  <a:pt x="12983" y="10508"/>
                </a:lnTo>
                <a:cubicBezTo>
                  <a:pt x="278410" y="241022"/>
                  <a:pt x="489787" y="530267"/>
                  <a:pt x="441611" y="863751"/>
                </a:cubicBezTo>
                <a:cubicBezTo>
                  <a:pt x="418542" y="1022632"/>
                  <a:pt x="337007" y="1166302"/>
                  <a:pt x="251011" y="1302895"/>
                </a:cubicBezTo>
                <a:cubicBezTo>
                  <a:pt x="215138" y="1359902"/>
                  <a:pt x="154723" y="1442480"/>
                  <a:pt x="74605" y="1543249"/>
                </a:cubicBezTo>
                <a:lnTo>
                  <a:pt x="0" y="163425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solidFill>
                <a:prstClr val="white"/>
              </a:solidFill>
              <a:latin typeface="Avenir Next LT Pro" panose="020B0504020202020204" pitchFamily="34" charset="0"/>
            </a:endParaRPr>
          </a:p>
        </p:txBody>
      </p:sp>
      <p:sp>
        <p:nvSpPr>
          <p:cNvPr id="12" name="Freeform: Shape 11">
            <a:extLst>
              <a:ext uri="{FF2B5EF4-FFF2-40B4-BE49-F238E27FC236}">
                <a16:creationId xmlns:a16="http://schemas.microsoft.com/office/drawing/2014/main" id="{19E083F6-57F4-487B-A766-EA0462B1EED8}"/>
              </a:ext>
            </a:extLst>
          </p:cNvPr>
          <p:cNvSpPr/>
          <p:nvPr/>
        </p:nvSpPr>
        <p:spPr>
          <a:xfrm>
            <a:off x="7309461" y="6144070"/>
            <a:ext cx="4418271" cy="718159"/>
          </a:xfrm>
          <a:custGeom>
            <a:avLst/>
            <a:gdLst>
              <a:gd name="connsiteX0" fmla="*/ 1421452 w 4590626"/>
              <a:gd name="connsiteY0" fmla="*/ 0 h 713930"/>
              <a:gd name="connsiteX1" fmla="*/ 3247781 w 4590626"/>
              <a:gd name="connsiteY1" fmla="*/ 271915 h 713930"/>
              <a:gd name="connsiteX2" fmla="*/ 4517331 w 4590626"/>
              <a:gd name="connsiteY2" fmla="*/ 693394 h 713930"/>
              <a:gd name="connsiteX3" fmla="*/ 4590626 w 4590626"/>
              <a:gd name="connsiteY3" fmla="*/ 713930 h 713930"/>
              <a:gd name="connsiteX4" fmla="*/ 0 w 4590626"/>
              <a:gd name="connsiteY4" fmla="*/ 713930 h 713930"/>
              <a:gd name="connsiteX5" fmla="*/ 2854 w 4590626"/>
              <a:gd name="connsiteY5" fmla="*/ 705624 h 713930"/>
              <a:gd name="connsiteX6" fmla="*/ 226680 w 4590626"/>
              <a:gd name="connsiteY6" fmla="*/ 333970 h 713930"/>
              <a:gd name="connsiteX7" fmla="*/ 1160245 w 4590626"/>
              <a:gd name="connsiteY7" fmla="*/ 1178 h 713930"/>
              <a:gd name="connsiteX8" fmla="*/ 1421452 w 4590626"/>
              <a:gd name="connsiteY8" fmla="*/ 0 h 713930"/>
              <a:gd name="connsiteX0" fmla="*/ 1421452 w 4517331"/>
              <a:gd name="connsiteY0" fmla="*/ 0 h 713930"/>
              <a:gd name="connsiteX1" fmla="*/ 3247781 w 4517331"/>
              <a:gd name="connsiteY1" fmla="*/ 271915 h 713930"/>
              <a:gd name="connsiteX2" fmla="*/ 4517331 w 4517331"/>
              <a:gd name="connsiteY2" fmla="*/ 693394 h 713930"/>
              <a:gd name="connsiteX3" fmla="*/ 0 w 4517331"/>
              <a:gd name="connsiteY3" fmla="*/ 713930 h 713930"/>
              <a:gd name="connsiteX4" fmla="*/ 2854 w 4517331"/>
              <a:gd name="connsiteY4" fmla="*/ 705624 h 713930"/>
              <a:gd name="connsiteX5" fmla="*/ 226680 w 4517331"/>
              <a:gd name="connsiteY5" fmla="*/ 333970 h 713930"/>
              <a:gd name="connsiteX6" fmla="*/ 1160245 w 4517331"/>
              <a:gd name="connsiteY6" fmla="*/ 1178 h 713930"/>
              <a:gd name="connsiteX7" fmla="*/ 1421452 w 4517331"/>
              <a:gd name="connsiteY7" fmla="*/ 0 h 713930"/>
              <a:gd name="connsiteX0" fmla="*/ 0 w 4608771"/>
              <a:gd name="connsiteY0" fmla="*/ 713930 h 784834"/>
              <a:gd name="connsiteX1" fmla="*/ 2854 w 4608771"/>
              <a:gd name="connsiteY1" fmla="*/ 705624 h 784834"/>
              <a:gd name="connsiteX2" fmla="*/ 226680 w 4608771"/>
              <a:gd name="connsiteY2" fmla="*/ 333970 h 784834"/>
              <a:gd name="connsiteX3" fmla="*/ 1160245 w 4608771"/>
              <a:gd name="connsiteY3" fmla="*/ 1178 h 784834"/>
              <a:gd name="connsiteX4" fmla="*/ 1421452 w 4608771"/>
              <a:gd name="connsiteY4" fmla="*/ 0 h 784834"/>
              <a:gd name="connsiteX5" fmla="*/ 3247781 w 4608771"/>
              <a:gd name="connsiteY5" fmla="*/ 271915 h 784834"/>
              <a:gd name="connsiteX6" fmla="*/ 4608771 w 4608771"/>
              <a:gd name="connsiteY6" fmla="*/ 784834 h 784834"/>
              <a:gd name="connsiteX0" fmla="*/ 0 w 4418271"/>
              <a:gd name="connsiteY0" fmla="*/ 713930 h 718159"/>
              <a:gd name="connsiteX1" fmla="*/ 2854 w 4418271"/>
              <a:gd name="connsiteY1" fmla="*/ 705624 h 718159"/>
              <a:gd name="connsiteX2" fmla="*/ 226680 w 4418271"/>
              <a:gd name="connsiteY2" fmla="*/ 333970 h 718159"/>
              <a:gd name="connsiteX3" fmla="*/ 1160245 w 4418271"/>
              <a:gd name="connsiteY3" fmla="*/ 1178 h 718159"/>
              <a:gd name="connsiteX4" fmla="*/ 1421452 w 4418271"/>
              <a:gd name="connsiteY4" fmla="*/ 0 h 718159"/>
              <a:gd name="connsiteX5" fmla="*/ 3247781 w 4418271"/>
              <a:gd name="connsiteY5" fmla="*/ 271915 h 718159"/>
              <a:gd name="connsiteX6" fmla="*/ 4418271 w 4418271"/>
              <a:gd name="connsiteY6" fmla="*/ 718159 h 71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8271" h="718159">
                <a:moveTo>
                  <a:pt x="0" y="713930"/>
                </a:moveTo>
                <a:lnTo>
                  <a:pt x="2854" y="705624"/>
                </a:lnTo>
                <a:cubicBezTo>
                  <a:pt x="60059" y="562888"/>
                  <a:pt x="131373" y="433874"/>
                  <a:pt x="226680" y="333970"/>
                </a:cubicBezTo>
                <a:cubicBezTo>
                  <a:pt x="463632" y="85526"/>
                  <a:pt x="822395" y="5774"/>
                  <a:pt x="1160245" y="1178"/>
                </a:cubicBezTo>
                <a:lnTo>
                  <a:pt x="1421452" y="0"/>
                </a:lnTo>
                <a:cubicBezTo>
                  <a:pt x="2035274" y="3698"/>
                  <a:pt x="2748311" y="152222"/>
                  <a:pt x="3247781" y="271915"/>
                </a:cubicBezTo>
                <a:cubicBezTo>
                  <a:pt x="3747251" y="391608"/>
                  <a:pt x="3902480" y="501606"/>
                  <a:pt x="4418271" y="718159"/>
                </a:cubicBezTo>
              </a:path>
            </a:pathLst>
          </a:cu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2" name="Title Placeholder 1">
            <a:extLst>
              <a:ext uri="{FF2B5EF4-FFF2-40B4-BE49-F238E27FC236}">
                <a16:creationId xmlns:a16="http://schemas.microsoft.com/office/drawing/2014/main" id="{A3A2F988-7148-4375-83D8-12EE5EBC7BE0}"/>
              </a:ext>
            </a:extLst>
          </p:cNvPr>
          <p:cNvSpPr>
            <a:spLocks noGrp="1"/>
          </p:cNvSpPr>
          <p:nvPr>
            <p:ph type="title"/>
          </p:nvPr>
        </p:nvSpPr>
        <p:spPr>
          <a:xfrm>
            <a:off x="762000" y="762000"/>
            <a:ext cx="10668000" cy="1524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6896238-C5B3-4F3C-97FA-890E1A51A203}"/>
              </a:ext>
            </a:extLst>
          </p:cNvPr>
          <p:cNvSpPr>
            <a:spLocks noGrp="1"/>
          </p:cNvSpPr>
          <p:nvPr>
            <p:ph type="body" idx="1"/>
          </p:nvPr>
        </p:nvSpPr>
        <p:spPr>
          <a:xfrm>
            <a:off x="762000" y="2286000"/>
            <a:ext cx="10668000" cy="38180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D6E4474-0442-4E4B-9E5B-CA7B3951C1DA}"/>
              </a:ext>
            </a:extLst>
          </p:cNvPr>
          <p:cNvSpPr>
            <a:spLocks noGrp="1"/>
          </p:cNvSpPr>
          <p:nvPr>
            <p:ph type="dt" sz="half" idx="2"/>
          </p:nvPr>
        </p:nvSpPr>
        <p:spPr>
          <a:xfrm>
            <a:off x="9389165" y="194320"/>
            <a:ext cx="2040835" cy="365125"/>
          </a:xfrm>
          <a:prstGeom prst="rect">
            <a:avLst/>
          </a:prstGeom>
        </p:spPr>
        <p:txBody>
          <a:bodyPr vert="horz" lIns="91440" tIns="45720" rIns="91440" bIns="45720" rtlCol="0" anchor="ctr"/>
          <a:lstStyle>
            <a:lvl1pPr algn="r">
              <a:defRPr sz="1200">
                <a:solidFill>
                  <a:schemeClr val="tx1">
                    <a:tint val="75000"/>
                    <a:alpha val="70000"/>
                  </a:schemeClr>
                </a:solidFill>
              </a:defRPr>
            </a:lvl1pPr>
          </a:lstStyle>
          <a:p>
            <a:fld id="{76969C88-B244-455D-A017-012B25B1ACDD}" type="datetimeFigureOut">
              <a:rPr lang="en-US" smtClean="0"/>
              <a:pPr/>
              <a:t>10/17/2024</a:t>
            </a:fld>
            <a:endParaRPr lang="en-US"/>
          </a:p>
        </p:txBody>
      </p:sp>
      <p:sp>
        <p:nvSpPr>
          <p:cNvPr id="5" name="Footer Placeholder 4">
            <a:extLst>
              <a:ext uri="{FF2B5EF4-FFF2-40B4-BE49-F238E27FC236}">
                <a16:creationId xmlns:a16="http://schemas.microsoft.com/office/drawing/2014/main" id="{E0626A98-F887-40E1-B9BA-9D93DE90E022}"/>
              </a:ext>
            </a:extLst>
          </p:cNvPr>
          <p:cNvSpPr>
            <a:spLocks noGrp="1"/>
          </p:cNvSpPr>
          <p:nvPr>
            <p:ph type="ftr" sz="quarter" idx="3"/>
          </p:nvPr>
        </p:nvSpPr>
        <p:spPr>
          <a:xfrm>
            <a:off x="762000" y="6356351"/>
            <a:ext cx="6612835" cy="365125"/>
          </a:xfrm>
          <a:prstGeom prst="rect">
            <a:avLst/>
          </a:prstGeom>
        </p:spPr>
        <p:txBody>
          <a:bodyPr vert="horz" lIns="91440" tIns="45720" rIns="91440" bIns="45720" rtlCol="0" anchor="ctr"/>
          <a:lstStyle>
            <a:lvl1pPr algn="l">
              <a:defRPr sz="1200">
                <a:solidFill>
                  <a:schemeClr val="tx1">
                    <a:tint val="75000"/>
                    <a:alpha val="70000"/>
                  </a:schemeClr>
                </a:solidFill>
              </a:defRPr>
            </a:lvl1pPr>
          </a:lstStyle>
          <a:p>
            <a:endParaRPr lang="en-US" dirty="0"/>
          </a:p>
        </p:txBody>
      </p:sp>
      <p:sp>
        <p:nvSpPr>
          <p:cNvPr id="6" name="Slide Number Placeholder 5">
            <a:extLst>
              <a:ext uri="{FF2B5EF4-FFF2-40B4-BE49-F238E27FC236}">
                <a16:creationId xmlns:a16="http://schemas.microsoft.com/office/drawing/2014/main" id="{482C8119-73F6-4713-9AD3-3628DCDFB8F2}"/>
              </a:ext>
            </a:extLst>
          </p:cNvPr>
          <p:cNvSpPr>
            <a:spLocks noGrp="1"/>
          </p:cNvSpPr>
          <p:nvPr>
            <p:ph type="sldNum" sz="quarter" idx="4"/>
          </p:nvPr>
        </p:nvSpPr>
        <p:spPr>
          <a:xfrm>
            <a:off x="9906000" y="6356351"/>
            <a:ext cx="1524000" cy="365125"/>
          </a:xfrm>
          <a:prstGeom prst="rect">
            <a:avLst/>
          </a:prstGeom>
        </p:spPr>
        <p:txBody>
          <a:bodyPr vert="horz" lIns="91440" tIns="45720" rIns="91440" bIns="45720" rtlCol="0" anchor="ctr"/>
          <a:lstStyle>
            <a:lvl1pPr algn="r">
              <a:defRPr sz="1200">
                <a:solidFill>
                  <a:schemeClr val="tx1">
                    <a:tint val="75000"/>
                    <a:alpha val="70000"/>
                  </a:schemeClr>
                </a:solidFill>
              </a:defRPr>
            </a:lvl1pPr>
          </a:lstStyle>
          <a:p>
            <a:fld id="{07CE569E-9B7C-4CB9-AB80-C0841F922CFF}" type="slidenum">
              <a:rPr lang="en-US" smtClean="0"/>
              <a:pPr/>
              <a:t>‹#›</a:t>
            </a:fld>
            <a:endParaRPr lang="en-US"/>
          </a:p>
        </p:txBody>
      </p:sp>
    </p:spTree>
    <p:extLst>
      <p:ext uri="{BB962C8B-B14F-4D97-AF65-F5344CB8AC3E}">
        <p14:creationId xmlns:p14="http://schemas.microsoft.com/office/powerpoint/2010/main" val="3595118628"/>
      </p:ext>
    </p:extLst>
  </p:cSld>
  <p:clrMap bg1="dk1" tx1="lt1" bg2="dk2" tx2="lt2" accent1="accent1" accent2="accent2" accent3="accent3" accent4="accent4" accent5="accent5" accent6="accent6" hlink="hlink" folHlink="folHlink"/>
  <p:sldLayoutIdLst>
    <p:sldLayoutId id="2147483825" r:id="rId1"/>
    <p:sldLayoutId id="2147483826" r:id="rId2"/>
    <p:sldLayoutId id="2147483827" r:id="rId3"/>
    <p:sldLayoutId id="2147483828" r:id="rId4"/>
    <p:sldLayoutId id="2147483829" r:id="rId5"/>
    <p:sldLayoutId id="2147483830" r:id="rId6"/>
    <p:sldLayoutId id="2147483831" r:id="rId7"/>
    <p:sldLayoutId id="2147483832" r:id="rId8"/>
    <p:sldLayoutId id="2147483833" r:id="rId9"/>
    <p:sldLayoutId id="2147483834" r:id="rId10"/>
    <p:sldLayoutId id="2147483835"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125000"/>
        </a:lnSpc>
        <a:spcBef>
          <a:spcPts val="1000"/>
        </a:spcBef>
        <a:buFont typeface="Arial" panose="020B0604020202020204" pitchFamily="34" charset="0"/>
        <a:buChar char="•"/>
        <a:defRPr sz="2800" kern="1200">
          <a:solidFill>
            <a:schemeClr val="tx1">
              <a:alpha val="70000"/>
            </a:schemeClr>
          </a:solidFill>
          <a:latin typeface="+mn-lt"/>
          <a:ea typeface="+mn-ea"/>
          <a:cs typeface="+mn-cs"/>
        </a:defRPr>
      </a:lvl1pPr>
      <a:lvl2pPr marL="685783" indent="-228594" algn="l" defTabSz="914377" rtl="0" eaLnBrk="1" latinLnBrk="0" hangingPunct="1">
        <a:lnSpc>
          <a:spcPct val="125000"/>
        </a:lnSpc>
        <a:spcBef>
          <a:spcPts val="500"/>
        </a:spcBef>
        <a:buFont typeface="Arial" panose="020B0604020202020204" pitchFamily="34" charset="0"/>
        <a:buChar char="•"/>
        <a:defRPr sz="2400" kern="1200">
          <a:solidFill>
            <a:schemeClr val="tx1">
              <a:alpha val="70000"/>
            </a:schemeClr>
          </a:solidFill>
          <a:latin typeface="+mn-lt"/>
          <a:ea typeface="+mn-ea"/>
          <a:cs typeface="+mn-cs"/>
        </a:defRPr>
      </a:lvl2pPr>
      <a:lvl3pPr marL="1142971" indent="-228594" algn="l" defTabSz="914377" rtl="0" eaLnBrk="1" latinLnBrk="0" hangingPunct="1">
        <a:lnSpc>
          <a:spcPct val="125000"/>
        </a:lnSpc>
        <a:spcBef>
          <a:spcPts val="500"/>
        </a:spcBef>
        <a:buFont typeface="Arial" panose="020B0604020202020204" pitchFamily="34" charset="0"/>
        <a:buChar char="•"/>
        <a:defRPr sz="2000" kern="1200">
          <a:solidFill>
            <a:schemeClr val="tx1">
              <a:alpha val="70000"/>
            </a:schemeClr>
          </a:solidFill>
          <a:latin typeface="+mn-lt"/>
          <a:ea typeface="+mn-ea"/>
          <a:cs typeface="+mn-cs"/>
        </a:defRPr>
      </a:lvl3pPr>
      <a:lvl4pPr marL="1600160" indent="-228594" algn="l" defTabSz="914377" rtl="0" eaLnBrk="1" latinLnBrk="0" hangingPunct="1">
        <a:lnSpc>
          <a:spcPct val="125000"/>
        </a:lnSpc>
        <a:spcBef>
          <a:spcPts val="500"/>
        </a:spcBef>
        <a:buFont typeface="Arial" panose="020B0604020202020204" pitchFamily="34" charset="0"/>
        <a:buChar char="•"/>
        <a:defRPr sz="1800" kern="1200">
          <a:solidFill>
            <a:schemeClr val="tx1">
              <a:alpha val="70000"/>
            </a:schemeClr>
          </a:solidFill>
          <a:latin typeface="+mn-lt"/>
          <a:ea typeface="+mn-ea"/>
          <a:cs typeface="+mn-cs"/>
        </a:defRPr>
      </a:lvl4pPr>
      <a:lvl5pPr marL="2057349" indent="-228594" algn="l" defTabSz="914377" rtl="0" eaLnBrk="1" latinLnBrk="0" hangingPunct="1">
        <a:lnSpc>
          <a:spcPct val="125000"/>
        </a:lnSpc>
        <a:spcBef>
          <a:spcPts val="500"/>
        </a:spcBef>
        <a:buFont typeface="Arial" panose="020B0604020202020204" pitchFamily="34" charset="0"/>
        <a:buChar char="•"/>
        <a:defRPr sz="1800" kern="1200">
          <a:solidFill>
            <a:schemeClr val="tx1">
              <a:alpha val="70000"/>
            </a:schemeClr>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29.png"/></Relationships>
</file>

<file path=ppt/slides/_rels/slide10.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35.jpeg"/><Relationship Id="rId7" Type="http://schemas.openxmlformats.org/officeDocument/2006/relationships/diagramColors" Target="../diagrams/colors4.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1.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35.jpeg"/><Relationship Id="rId7" Type="http://schemas.openxmlformats.org/officeDocument/2006/relationships/diagramColors" Target="../diagrams/colors5.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2.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35.jpeg"/><Relationship Id="rId7" Type="http://schemas.openxmlformats.org/officeDocument/2006/relationships/diagramColors" Target="../diagrams/colors6.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13.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35.jpeg"/><Relationship Id="rId7" Type="http://schemas.openxmlformats.org/officeDocument/2006/relationships/diagramColors" Target="../diagrams/colors7.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14.xml.rels><?xml version="1.0" encoding="UTF-8" standalone="yes"?>
<Relationships xmlns="http://schemas.openxmlformats.org/package/2006/relationships"><Relationship Id="rId3" Type="http://schemas.openxmlformats.org/officeDocument/2006/relationships/hyperlink" Target="https://www.leedscommunityhealthcare.nhs.uk/our-services-a-z/leeds-mental-wellbeing-service/about-us1/inclusion-at-lmws/" TargetMode="External"/><Relationship Id="rId2" Type="http://schemas.openxmlformats.org/officeDocument/2006/relationships/image" Target="../media/image46.jpeg"/><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41.xml"/><Relationship Id="rId4" Type="http://schemas.openxmlformats.org/officeDocument/2006/relationships/image" Target="../media/image50.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9.xml"/></Relationships>
</file>

<file path=ppt/slides/_rels/slide1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1.xml"/></Relationships>
</file>

<file path=ppt/slides/_rels/slide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0.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notesSlide" Target="../notesSlides/notesSlide16.xml"/><Relationship Id="rId1" Type="http://schemas.openxmlformats.org/officeDocument/2006/relationships/slideLayout" Target="../slideLayouts/slideLayout41.xml"/></Relationships>
</file>

<file path=ppt/slides/_rels/slide2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7.xml"/><Relationship Id="rId1" Type="http://schemas.openxmlformats.org/officeDocument/2006/relationships/slideLayout" Target="../slideLayouts/slideLayout41.xml"/></Relationships>
</file>

<file path=ppt/slides/_rels/slide2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8.xml"/><Relationship Id="rId1" Type="http://schemas.openxmlformats.org/officeDocument/2006/relationships/slideLayout" Target="../slideLayouts/slideLayout39.xml"/></Relationships>
</file>

<file path=ppt/slides/_rels/slide2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9.xml"/><Relationship Id="rId1" Type="http://schemas.openxmlformats.org/officeDocument/2006/relationships/slideLayout" Target="../slideLayouts/slideLayout54.xml"/><Relationship Id="rId6" Type="http://schemas.openxmlformats.org/officeDocument/2006/relationships/chart" Target="../charts/chart2.xml"/><Relationship Id="rId5" Type="http://schemas.openxmlformats.org/officeDocument/2006/relationships/chart" Target="../charts/chart1.xml"/><Relationship Id="rId4" Type="http://schemas.openxmlformats.org/officeDocument/2006/relationships/image" Target="../media/image56.sv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2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54.xml"/></Relationships>
</file>

<file path=ppt/slides/_rels/slide2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0.xml"/><Relationship Id="rId1" Type="http://schemas.openxmlformats.org/officeDocument/2006/relationships/slideLayout" Target="../slideLayouts/slideLayout79.xml"/><Relationship Id="rId4" Type="http://schemas.openxmlformats.org/officeDocument/2006/relationships/image" Target="../media/image58.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29.png"/></Relationships>
</file>

<file path=ppt/slides/_rels/slide2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33.png"/></Relationships>
</file>

<file path=ppt/slides/_rels/slide3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image" Target="../media/image63.png"/></Relationships>
</file>

<file path=ppt/slides/_rels/slide3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9.xml"/><Relationship Id="rId1" Type="http://schemas.openxmlformats.org/officeDocument/2006/relationships/slideLayout" Target="../slideLayouts/slideLayout12.xml"/><Relationship Id="rId4" Type="http://schemas.openxmlformats.org/officeDocument/2006/relationships/image" Target="../media/image68.jpeg"/></Relationships>
</file>

<file path=ppt/slides/_rels/slide3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0.xml"/><Relationship Id="rId1" Type="http://schemas.openxmlformats.org/officeDocument/2006/relationships/slideLayout" Target="../slideLayouts/slideLayout12.xml"/><Relationship Id="rId4" Type="http://schemas.openxmlformats.org/officeDocument/2006/relationships/image" Target="../media/image68.jpeg"/></Relationships>
</file>

<file path=ppt/slides/_rels/slide3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1.xml"/><Relationship Id="rId1" Type="http://schemas.openxmlformats.org/officeDocument/2006/relationships/slideLayout" Target="../slideLayouts/slideLayout12.xml"/><Relationship Id="rId5" Type="http://schemas.openxmlformats.org/officeDocument/2006/relationships/image" Target="../media/image69.png"/><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hyperlink" Target="https://www.leadershipacademy.nhs.uk/wp-content/uploads/2013/10/NHSLeadership-LeadershipModel-10-Print.pdf"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hyperlink" Target="http://www.leadershipacademy.nhs.uk/wp-content/uploads/2013/05/Towards-a-New-Model-of-Leadership-2013.pdf" TargetMode="External"/></Relationships>
</file>

<file path=ppt/slides/_rels/slide39.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72.png"/><Relationship Id="rId7" Type="http://schemas.openxmlformats.org/officeDocument/2006/relationships/diagramColors" Target="../diagrams/colors8.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QuickStyle" Target="../diagrams/quickStyle8.xml"/><Relationship Id="rId5" Type="http://schemas.openxmlformats.org/officeDocument/2006/relationships/diagramLayout" Target="../diagrams/layout8.xml"/><Relationship Id="rId10" Type="http://schemas.openxmlformats.org/officeDocument/2006/relationships/image" Target="../media/image2.png"/><Relationship Id="rId4" Type="http://schemas.openxmlformats.org/officeDocument/2006/relationships/diagramData" Target="../diagrams/data8.xml"/><Relationship Id="rId9" Type="http://schemas.openxmlformats.org/officeDocument/2006/relationships/image" Target="../media/image69.png"/></Relationships>
</file>

<file path=ppt/slides/_rels/slide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4.xml"/><Relationship Id="rId1" Type="http://schemas.openxmlformats.org/officeDocument/2006/relationships/slideLayout" Target="../slideLayouts/slideLayout12.xml"/><Relationship Id="rId5" Type="http://schemas.openxmlformats.org/officeDocument/2006/relationships/image" Target="../media/image69.png"/><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77.png"/><Relationship Id="rId1" Type="http://schemas.openxmlformats.org/officeDocument/2006/relationships/slideLayout" Target="../slideLayouts/slideLayout1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 Id="rId9" Type="http://schemas.openxmlformats.org/officeDocument/2006/relationships/image" Target="../media/image2.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6.xml"/><Relationship Id="rId1" Type="http://schemas.openxmlformats.org/officeDocument/2006/relationships/slideLayout" Target="../slideLayouts/slideLayout12.xml"/><Relationship Id="rId5" Type="http://schemas.openxmlformats.org/officeDocument/2006/relationships/image" Target="../media/image2.png"/><Relationship Id="rId4" Type="http://schemas.openxmlformats.org/officeDocument/2006/relationships/image" Target="../media/image69.png"/></Relationships>
</file>

<file path=ppt/slides/_rels/slide44.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8.xml"/><Relationship Id="rId1" Type="http://schemas.openxmlformats.org/officeDocument/2006/relationships/slideLayout" Target="../slideLayouts/slideLayout12.xml"/><Relationship Id="rId4" Type="http://schemas.openxmlformats.org/officeDocument/2006/relationships/chart" Target="../charts/chart4.xml"/></Relationships>
</file>

<file path=ppt/slides/_rels/slide4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9.xml"/><Relationship Id="rId1" Type="http://schemas.openxmlformats.org/officeDocument/2006/relationships/slideLayout" Target="../slideLayouts/slideLayout12.xml"/><Relationship Id="rId5" Type="http://schemas.openxmlformats.org/officeDocument/2006/relationships/chart" Target="../charts/chart6.xml"/><Relationship Id="rId4" Type="http://schemas.openxmlformats.org/officeDocument/2006/relationships/chart" Target="../charts/chart5.xml"/></Relationships>
</file>

<file path=ppt/slides/_rels/slide4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0.xml"/><Relationship Id="rId1" Type="http://schemas.openxmlformats.org/officeDocument/2006/relationships/slideLayout" Target="../slideLayouts/slideLayout12.xml"/><Relationship Id="rId4" Type="http://schemas.openxmlformats.org/officeDocument/2006/relationships/chart" Target="../charts/chart7.xml"/></Relationships>
</file>

<file path=ppt/slides/_rels/slide4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1.xml"/><Relationship Id="rId1" Type="http://schemas.openxmlformats.org/officeDocument/2006/relationships/slideLayout" Target="../slideLayouts/slideLayout12.xml"/><Relationship Id="rId5" Type="http://schemas.openxmlformats.org/officeDocument/2006/relationships/image" Target="../media/image2.png"/><Relationship Id="rId4" Type="http://schemas.openxmlformats.org/officeDocument/2006/relationships/image" Target="../media/image69.png"/></Relationships>
</file>

<file path=ppt/slides/_rels/slide4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29.png"/></Relationships>
</file>

<file path=ppt/slides/_rels/slide5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80.jp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84.jpeg"/><Relationship Id="rId2" Type="http://schemas.openxmlformats.org/officeDocument/2006/relationships/notesSlide" Target="../notesSlides/notesSlide48.xml"/><Relationship Id="rId1" Type="http://schemas.openxmlformats.org/officeDocument/2006/relationships/slideLayout" Target="../slideLayouts/slideLayout1.xml"/><Relationship Id="rId6" Type="http://schemas.openxmlformats.org/officeDocument/2006/relationships/image" Target="../media/image83.jpeg"/><Relationship Id="rId5" Type="http://schemas.openxmlformats.org/officeDocument/2006/relationships/image" Target="../media/image30.png"/><Relationship Id="rId4" Type="http://schemas.openxmlformats.org/officeDocument/2006/relationships/image" Target="../media/image29.png"/></Relationships>
</file>

<file path=ppt/slides/_rels/slide5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9.xml"/><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29.png"/></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5.jpeg"/><Relationship Id="rId7" Type="http://schemas.openxmlformats.org/officeDocument/2006/relationships/diagramColors" Target="../diagrams/colors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0.xml.rels><?xml version="1.0" encoding="UTF-8" standalone="yes"?>
<Relationships xmlns="http://schemas.openxmlformats.org/package/2006/relationships"><Relationship Id="rId3" Type="http://schemas.openxmlformats.org/officeDocument/2006/relationships/hyperlink" Target="mailto:Amanda.Hawkins@rnib.org.uk" TargetMode="External"/><Relationship Id="rId2" Type="http://schemas.openxmlformats.org/officeDocument/2006/relationships/notesSlide" Target="../notesSlides/notesSlide50.xml"/><Relationship Id="rId1" Type="http://schemas.openxmlformats.org/officeDocument/2006/relationships/slideLayout" Target="../slideLayouts/slideLayout1.xml"/><Relationship Id="rId5" Type="http://schemas.openxmlformats.org/officeDocument/2006/relationships/image" Target="../media/image85.emf"/><Relationship Id="rId4" Type="http://schemas.openxmlformats.org/officeDocument/2006/relationships/hyperlink" Target="mailto:eamonn.dunne@Pocklingon.org.uk" TargetMode="External"/></Relationships>
</file>

<file path=ppt/slides/_rels/slide61.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5.jpeg"/><Relationship Id="rId7" Type="http://schemas.openxmlformats.org/officeDocument/2006/relationships/diagramColors" Target="../diagrams/colors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6.xml"/><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29.png"/></Relationships>
</file>

<file path=ppt/slides/_rels/slide7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7.xml"/><Relationship Id="rId1" Type="http://schemas.openxmlformats.org/officeDocument/2006/relationships/slideLayout" Target="../slideLayouts/slideLayout99.xml"/><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58.xml"/><Relationship Id="rId1" Type="http://schemas.openxmlformats.org/officeDocument/2006/relationships/slideLayout" Target="../slideLayouts/slideLayout108.xml"/><Relationship Id="rId4" Type="http://schemas.openxmlformats.org/officeDocument/2006/relationships/image" Target="../media/image89.png"/></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10.xml"/></Relationships>
</file>

<file path=ppt/slides/_rels/slide8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60.xml"/><Relationship Id="rId1" Type="http://schemas.openxmlformats.org/officeDocument/2006/relationships/slideLayout" Target="../slideLayouts/slideLayout112.xml"/><Relationship Id="rId4" Type="http://schemas.openxmlformats.org/officeDocument/2006/relationships/image" Target="../media/image91.png"/></Relationships>
</file>

<file path=ppt/slides/_rels/slide83.xml.rels><?xml version="1.0" encoding="UTF-8" standalone="yes"?>
<Relationships xmlns="http://schemas.openxmlformats.org/package/2006/relationships"><Relationship Id="rId3" Type="http://schemas.openxmlformats.org/officeDocument/2006/relationships/slideLayout" Target="../slideLayouts/slideLayout11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92.png"/></Relationships>
</file>

<file path=ppt/slides/_rels/slide84.xml.rels><?xml version="1.0" encoding="UTF-8" standalone="yes"?>
<Relationships xmlns="http://schemas.openxmlformats.org/package/2006/relationships"><Relationship Id="rId3" Type="http://schemas.openxmlformats.org/officeDocument/2006/relationships/image" Target="../media/image93.emf"/><Relationship Id="rId2" Type="http://schemas.openxmlformats.org/officeDocument/2006/relationships/notesSlide" Target="../notesSlides/notesSlide61.xml"/><Relationship Id="rId1" Type="http://schemas.openxmlformats.org/officeDocument/2006/relationships/slideLayout" Target="../slideLayouts/slideLayout112.xml"/><Relationship Id="rId4" Type="http://schemas.openxmlformats.org/officeDocument/2006/relationships/image" Target="../media/image94.png"/></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1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15.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14.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14.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1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15.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14.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14.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14.xml"/></Relationships>
</file>

<file path=ppt/slides/_rels/slide9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0.xml"/><Relationship Id="rId1" Type="http://schemas.openxmlformats.org/officeDocument/2006/relationships/slideLayout" Target="../slideLayouts/slideLayout1.xml"/><Relationship Id="rId5" Type="http://schemas.openxmlformats.org/officeDocument/2006/relationships/image" Target="../media/image95.png"/><Relationship Id="rId4" Type="http://schemas.openxmlformats.org/officeDocument/2006/relationships/image" Target="../media/image29.png"/></Relationships>
</file>

<file path=ppt/slides/_rels/slide95.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9DA3C-9B6C-49B2-9E92-9DE40ED95323}"/>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148BCD1A-435B-4F32-8A27-849606E0DFDC}"/>
              </a:ext>
            </a:extLst>
          </p:cNvPr>
          <p:cNvSpPr>
            <a:spLocks noGrp="1"/>
          </p:cNvSpPr>
          <p:nvPr>
            <p:ph type="subTitle" idx="1"/>
          </p:nvPr>
        </p:nvSpPr>
        <p:spPr/>
        <p:txBody>
          <a:bodyPr/>
          <a:lstStyle/>
          <a:p>
            <a:endParaRPr lang="en-GB"/>
          </a:p>
        </p:txBody>
      </p:sp>
      <p:sp>
        <p:nvSpPr>
          <p:cNvPr id="4" name="Rectangle 3">
            <a:extLst>
              <a:ext uri="{FF2B5EF4-FFF2-40B4-BE49-F238E27FC236}">
                <a16:creationId xmlns:a16="http://schemas.microsoft.com/office/drawing/2014/main" id="{AB2CCABD-EFCD-4E2D-8DC7-29A670D956FC}"/>
              </a:ext>
            </a:extLst>
          </p:cNvPr>
          <p:cNvSpPr/>
          <p:nvPr/>
        </p:nvSpPr>
        <p:spPr>
          <a:xfrm>
            <a:off x="0" y="0"/>
            <a:ext cx="12192000" cy="68580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DBC6F949-E494-48AE-B051-937C0776CA58}"/>
              </a:ext>
            </a:extLst>
          </p:cNvPr>
          <p:cNvSpPr/>
          <p:nvPr/>
        </p:nvSpPr>
        <p:spPr>
          <a:xfrm>
            <a:off x="184558" y="192947"/>
            <a:ext cx="11828477" cy="6484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descr="A picture containing drawing&#10;&#10;Description automatically generated">
            <a:extLst>
              <a:ext uri="{FF2B5EF4-FFF2-40B4-BE49-F238E27FC236}">
                <a16:creationId xmlns:a16="http://schemas.microsoft.com/office/drawing/2014/main" id="{43A5DB04-1901-4599-988D-064C1AD37EAF}"/>
              </a:ext>
            </a:extLst>
          </p:cNvPr>
          <p:cNvPicPr>
            <a:picLocks noChangeAspect="1"/>
          </p:cNvPicPr>
          <p:nvPr/>
        </p:nvPicPr>
        <p:blipFill>
          <a:blip r:embed="rId3"/>
          <a:stretch>
            <a:fillRect/>
          </a:stretch>
        </p:blipFill>
        <p:spPr>
          <a:xfrm>
            <a:off x="277885" y="5038884"/>
            <a:ext cx="2640117" cy="1528489"/>
          </a:xfrm>
          <a:prstGeom prst="rect">
            <a:avLst/>
          </a:prstGeom>
        </p:spPr>
      </p:pic>
      <p:pic>
        <p:nvPicPr>
          <p:cNvPr id="8" name="Picture 7" descr="Icon&#10;&#10;Description automatically generated">
            <a:extLst>
              <a:ext uri="{FF2B5EF4-FFF2-40B4-BE49-F238E27FC236}">
                <a16:creationId xmlns:a16="http://schemas.microsoft.com/office/drawing/2014/main" id="{A8FC982B-10D7-4D7D-9959-9006ABC0B937}"/>
              </a:ext>
            </a:extLst>
          </p:cNvPr>
          <p:cNvPicPr/>
          <p:nvPr/>
        </p:nvPicPr>
        <p:blipFill>
          <a:blip r:embed="rId4">
            <a:extLst>
              <a:ext uri="{28A0092B-C50C-407E-A947-70E740481C1C}">
                <a14:useLocalDpi xmlns:a14="http://schemas.microsoft.com/office/drawing/2010/main" val="0"/>
              </a:ext>
            </a:extLst>
          </a:blip>
          <a:stretch>
            <a:fillRect/>
          </a:stretch>
        </p:blipFill>
        <p:spPr>
          <a:xfrm>
            <a:off x="10495135" y="5220960"/>
            <a:ext cx="1440180" cy="1367155"/>
          </a:xfrm>
          <a:prstGeom prst="rect">
            <a:avLst/>
          </a:prstGeom>
        </p:spPr>
      </p:pic>
      <p:sp>
        <p:nvSpPr>
          <p:cNvPr id="9" name="TextBox 8">
            <a:extLst>
              <a:ext uri="{FF2B5EF4-FFF2-40B4-BE49-F238E27FC236}">
                <a16:creationId xmlns:a16="http://schemas.microsoft.com/office/drawing/2014/main" id="{0A510117-7293-4773-EA5A-0B34A0EB3012}"/>
              </a:ext>
            </a:extLst>
          </p:cNvPr>
          <p:cNvSpPr txBox="1"/>
          <p:nvPr/>
        </p:nvSpPr>
        <p:spPr>
          <a:xfrm>
            <a:off x="1980547" y="2626273"/>
            <a:ext cx="8230906"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3600" dirty="0">
                <a:solidFill>
                  <a:prstClr val="black"/>
                </a:solidFill>
                <a:latin typeface="Calibri" panose="020F0502020204030204"/>
              </a:rPr>
              <a:t>PPN NW and NE&amp;Y NHS Talking Therapies Leadership and Innovation Forum</a:t>
            </a:r>
            <a:endParaRPr kumimoji="0" lang="en-GB" sz="3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Autumn 2024</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7885" y="273310"/>
            <a:ext cx="3038899" cy="1505160"/>
          </a:xfrm>
          <a:prstGeom prst="rect">
            <a:avLst/>
          </a:prstGeom>
        </p:spPr>
      </p:pic>
      <p:sp>
        <p:nvSpPr>
          <p:cNvPr id="6" name="TextBox 5">
            <a:extLst>
              <a:ext uri="{FF2B5EF4-FFF2-40B4-BE49-F238E27FC236}">
                <a16:creationId xmlns:a16="http://schemas.microsoft.com/office/drawing/2014/main" id="{B0CDD5BF-1BA3-39B2-F623-2882212E35CB}"/>
              </a:ext>
            </a:extLst>
          </p:cNvPr>
          <p:cNvSpPr txBox="1"/>
          <p:nvPr/>
        </p:nvSpPr>
        <p:spPr>
          <a:xfrm>
            <a:off x="8091720" y="5727920"/>
            <a:ext cx="2640117" cy="369332"/>
          </a:xfrm>
          <a:prstGeom prst="rect">
            <a:avLst/>
          </a:prstGeom>
          <a:noFill/>
        </p:spPr>
        <p:txBody>
          <a:bodyPr wrap="square" rtlCol="0">
            <a:spAutoFit/>
          </a:bodyPr>
          <a:lstStyle/>
          <a:p>
            <a:r>
              <a:rPr lang="en-GB" dirty="0"/>
              <a:t>17</a:t>
            </a:r>
            <a:r>
              <a:rPr lang="en-GB" baseline="30000" dirty="0"/>
              <a:t>th</a:t>
            </a:r>
            <a:r>
              <a:rPr lang="en-GB" dirty="0"/>
              <a:t> October 2024</a:t>
            </a:r>
          </a:p>
        </p:txBody>
      </p:sp>
    </p:spTree>
    <p:extLst>
      <p:ext uri="{BB962C8B-B14F-4D97-AF65-F5344CB8AC3E}">
        <p14:creationId xmlns:p14="http://schemas.microsoft.com/office/powerpoint/2010/main" val="6605190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ozenge_blueRGB.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94012" y="398315"/>
            <a:ext cx="1090173" cy="438547"/>
          </a:xfrm>
          <a:prstGeom prst="rect">
            <a:avLst/>
          </a:prstGeom>
        </p:spPr>
      </p:pic>
      <p:sp>
        <p:nvSpPr>
          <p:cNvPr id="7" name="Rectangle 6"/>
          <p:cNvSpPr/>
          <p:nvPr/>
        </p:nvSpPr>
        <p:spPr>
          <a:xfrm>
            <a:off x="11089159" y="5442630"/>
            <a:ext cx="518507" cy="518507"/>
          </a:xfrm>
          <a:prstGeom prst="rect">
            <a:avLst/>
          </a:prstGeom>
          <a:solidFill>
            <a:srgbClr val="EB53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EB533C"/>
              </a:solidFill>
            </a:endParaRPr>
          </a:p>
        </p:txBody>
      </p:sp>
      <p:sp>
        <p:nvSpPr>
          <p:cNvPr id="10" name="Rectangle 9"/>
          <p:cNvSpPr/>
          <p:nvPr/>
        </p:nvSpPr>
        <p:spPr>
          <a:xfrm>
            <a:off x="10664533" y="5766644"/>
            <a:ext cx="623711" cy="623711"/>
          </a:xfrm>
          <a:prstGeom prst="rect">
            <a:avLst/>
          </a:prstGeom>
          <a:solidFill>
            <a:srgbClr val="59B2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9A82C"/>
              </a:solidFill>
            </a:endParaRPr>
          </a:p>
        </p:txBody>
      </p:sp>
      <p:sp>
        <p:nvSpPr>
          <p:cNvPr id="11" name="Rectangle 10"/>
          <p:cNvSpPr/>
          <p:nvPr/>
        </p:nvSpPr>
        <p:spPr>
          <a:xfrm>
            <a:off x="11440489" y="6078499"/>
            <a:ext cx="751511" cy="751511"/>
          </a:xfrm>
          <a:prstGeom prst="rect">
            <a:avLst/>
          </a:prstGeom>
          <a:solidFill>
            <a:srgbClr val="2BB0E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9A82C"/>
              </a:solidFill>
            </a:endParaRPr>
          </a:p>
        </p:txBody>
      </p:sp>
      <p:sp>
        <p:nvSpPr>
          <p:cNvPr id="12" name="Rectangle 11"/>
          <p:cNvSpPr/>
          <p:nvPr/>
        </p:nvSpPr>
        <p:spPr>
          <a:xfrm>
            <a:off x="9867963" y="5958068"/>
            <a:ext cx="382845" cy="382845"/>
          </a:xfrm>
          <a:prstGeom prst="rect">
            <a:avLst/>
          </a:prstGeom>
          <a:solidFill>
            <a:srgbClr val="0C5CA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9A82C"/>
              </a:solidFill>
            </a:endParaRPr>
          </a:p>
        </p:txBody>
      </p:sp>
      <p:sp>
        <p:nvSpPr>
          <p:cNvPr id="9" name="Rectangle 8"/>
          <p:cNvSpPr/>
          <p:nvPr/>
        </p:nvSpPr>
        <p:spPr>
          <a:xfrm>
            <a:off x="10442228" y="6168050"/>
            <a:ext cx="444604" cy="444604"/>
          </a:xfrm>
          <a:prstGeom prst="rect">
            <a:avLst/>
          </a:prstGeom>
          <a:solidFill>
            <a:srgbClr val="F9A8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9A82C"/>
              </a:solidFill>
            </a:endParaRPr>
          </a:p>
        </p:txBody>
      </p:sp>
      <p:sp>
        <p:nvSpPr>
          <p:cNvPr id="18" name="Text Box 2"/>
          <p:cNvSpPr txBox="1"/>
          <p:nvPr/>
        </p:nvSpPr>
        <p:spPr>
          <a:xfrm>
            <a:off x="407815" y="265362"/>
            <a:ext cx="4686300" cy="571500"/>
          </a:xfrm>
          <a:prstGeom prst="rect">
            <a:avLst/>
          </a:prstGeom>
          <a:noFill/>
          <a:ln>
            <a:noFill/>
          </a:ln>
          <a:effectLst/>
          <a:extLst>
            <a:ext uri="{C572A759-6A51-4108-AA02-DFA0A04FC94B}">
              <ma14:wrappingTextBoxFlag xmlns:ma14="http://schemas.microsoft.com/office/mac/drawingml/2011/main" xmln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GB" b="1">
                <a:solidFill>
                  <a:srgbClr val="2266B0"/>
                </a:solidFill>
                <a:latin typeface="Arial"/>
                <a:ea typeface="Calibri"/>
                <a:cs typeface="Times New Roman"/>
              </a:rPr>
              <a:t>Leeds Mental Wellbeing Service</a:t>
            </a:r>
            <a:endParaRPr lang="en-GB" sz="1100">
              <a:solidFill>
                <a:srgbClr val="2266B0"/>
              </a:solidFill>
              <a:ea typeface="Calibri"/>
              <a:cs typeface="Times New Roman"/>
            </a:endParaRPr>
          </a:p>
        </p:txBody>
      </p:sp>
      <p:graphicFrame>
        <p:nvGraphicFramePr>
          <p:cNvPr id="14" name="Diagram 13"/>
          <p:cNvGraphicFramePr/>
          <p:nvPr/>
        </p:nvGraphicFramePr>
        <p:xfrm>
          <a:off x="1770773" y="1544748"/>
          <a:ext cx="8817638" cy="484560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Title 1">
            <a:extLst>
              <a:ext uri="{FF2B5EF4-FFF2-40B4-BE49-F238E27FC236}">
                <a16:creationId xmlns:a16="http://schemas.microsoft.com/office/drawing/2014/main" id="{422D0E8E-18FF-CD0D-A242-F1984389E483}"/>
              </a:ext>
            </a:extLst>
          </p:cNvPr>
          <p:cNvSpPr>
            <a:spLocks noGrp="1"/>
          </p:cNvSpPr>
          <p:nvPr>
            <p:ph type="title"/>
          </p:nvPr>
        </p:nvSpPr>
        <p:spPr>
          <a:xfrm>
            <a:off x="838200" y="365125"/>
            <a:ext cx="10515600" cy="1325563"/>
          </a:xfrm>
        </p:spPr>
        <p:txBody>
          <a:bodyPr/>
          <a:lstStyle/>
          <a:p>
            <a:r>
              <a:rPr lang="en-GB" b="1" dirty="0"/>
              <a:t>Peer support- quote from therapist</a:t>
            </a:r>
          </a:p>
        </p:txBody>
      </p:sp>
    </p:spTree>
    <p:extLst>
      <p:ext uri="{BB962C8B-B14F-4D97-AF65-F5344CB8AC3E}">
        <p14:creationId xmlns:p14="http://schemas.microsoft.com/office/powerpoint/2010/main" val="26609167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C2C94E-CDDB-A68B-C5EB-C1540CECC4CC}"/>
            </a:ext>
          </a:extLst>
        </p:cNvPr>
        <p:cNvGrpSpPr/>
        <p:nvPr/>
      </p:nvGrpSpPr>
      <p:grpSpPr>
        <a:xfrm>
          <a:off x="0" y="0"/>
          <a:ext cx="0" cy="0"/>
          <a:chOff x="0" y="0"/>
          <a:chExt cx="0" cy="0"/>
        </a:xfrm>
      </p:grpSpPr>
      <p:pic>
        <p:nvPicPr>
          <p:cNvPr id="4" name="Picture 3" descr="Lozenge_blueRGB.jpg">
            <a:extLst>
              <a:ext uri="{FF2B5EF4-FFF2-40B4-BE49-F238E27FC236}">
                <a16:creationId xmlns:a16="http://schemas.microsoft.com/office/drawing/2014/main" id="{E6A2DA14-8ACD-FF60-9181-8B25095C38B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94012" y="398315"/>
            <a:ext cx="1090173" cy="438547"/>
          </a:xfrm>
          <a:prstGeom prst="rect">
            <a:avLst/>
          </a:prstGeom>
        </p:spPr>
      </p:pic>
      <p:sp>
        <p:nvSpPr>
          <p:cNvPr id="7" name="Rectangle 6">
            <a:extLst>
              <a:ext uri="{FF2B5EF4-FFF2-40B4-BE49-F238E27FC236}">
                <a16:creationId xmlns:a16="http://schemas.microsoft.com/office/drawing/2014/main" id="{146D4373-D8B8-751F-B4FA-73AE5A98DFE0}"/>
              </a:ext>
            </a:extLst>
          </p:cNvPr>
          <p:cNvSpPr/>
          <p:nvPr/>
        </p:nvSpPr>
        <p:spPr>
          <a:xfrm>
            <a:off x="11089159" y="5442630"/>
            <a:ext cx="518507" cy="518507"/>
          </a:xfrm>
          <a:prstGeom prst="rect">
            <a:avLst/>
          </a:prstGeom>
          <a:solidFill>
            <a:srgbClr val="EB53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EB533C"/>
              </a:solidFill>
            </a:endParaRPr>
          </a:p>
        </p:txBody>
      </p:sp>
      <p:sp>
        <p:nvSpPr>
          <p:cNvPr id="10" name="Rectangle 9">
            <a:extLst>
              <a:ext uri="{FF2B5EF4-FFF2-40B4-BE49-F238E27FC236}">
                <a16:creationId xmlns:a16="http://schemas.microsoft.com/office/drawing/2014/main" id="{4C9B8D4C-8E16-7DD8-E13A-C4E74335D3EF}"/>
              </a:ext>
            </a:extLst>
          </p:cNvPr>
          <p:cNvSpPr/>
          <p:nvPr/>
        </p:nvSpPr>
        <p:spPr>
          <a:xfrm>
            <a:off x="10664533" y="5766644"/>
            <a:ext cx="623711" cy="623711"/>
          </a:xfrm>
          <a:prstGeom prst="rect">
            <a:avLst/>
          </a:prstGeom>
          <a:solidFill>
            <a:srgbClr val="59B2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9A82C"/>
              </a:solidFill>
            </a:endParaRPr>
          </a:p>
        </p:txBody>
      </p:sp>
      <p:sp>
        <p:nvSpPr>
          <p:cNvPr id="11" name="Rectangle 10">
            <a:extLst>
              <a:ext uri="{FF2B5EF4-FFF2-40B4-BE49-F238E27FC236}">
                <a16:creationId xmlns:a16="http://schemas.microsoft.com/office/drawing/2014/main" id="{9F8A11A3-CE51-EA63-ED92-CF7A6B46A63C}"/>
              </a:ext>
            </a:extLst>
          </p:cNvPr>
          <p:cNvSpPr/>
          <p:nvPr/>
        </p:nvSpPr>
        <p:spPr>
          <a:xfrm>
            <a:off x="11440489" y="6078499"/>
            <a:ext cx="751511" cy="751511"/>
          </a:xfrm>
          <a:prstGeom prst="rect">
            <a:avLst/>
          </a:prstGeom>
          <a:solidFill>
            <a:srgbClr val="2BB0E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9A82C"/>
              </a:solidFill>
            </a:endParaRPr>
          </a:p>
        </p:txBody>
      </p:sp>
      <p:sp>
        <p:nvSpPr>
          <p:cNvPr id="12" name="Rectangle 11">
            <a:extLst>
              <a:ext uri="{FF2B5EF4-FFF2-40B4-BE49-F238E27FC236}">
                <a16:creationId xmlns:a16="http://schemas.microsoft.com/office/drawing/2014/main" id="{844172E9-7178-36CF-1B22-724DE2693971}"/>
              </a:ext>
            </a:extLst>
          </p:cNvPr>
          <p:cNvSpPr/>
          <p:nvPr/>
        </p:nvSpPr>
        <p:spPr>
          <a:xfrm>
            <a:off x="9867963" y="5958068"/>
            <a:ext cx="382845" cy="382845"/>
          </a:xfrm>
          <a:prstGeom prst="rect">
            <a:avLst/>
          </a:prstGeom>
          <a:solidFill>
            <a:srgbClr val="0C5CA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9A82C"/>
              </a:solidFill>
            </a:endParaRPr>
          </a:p>
        </p:txBody>
      </p:sp>
      <p:sp>
        <p:nvSpPr>
          <p:cNvPr id="9" name="Rectangle 8">
            <a:extLst>
              <a:ext uri="{FF2B5EF4-FFF2-40B4-BE49-F238E27FC236}">
                <a16:creationId xmlns:a16="http://schemas.microsoft.com/office/drawing/2014/main" id="{4FFC41B6-4E4B-08BA-AC20-EE1DCC6A6931}"/>
              </a:ext>
            </a:extLst>
          </p:cNvPr>
          <p:cNvSpPr/>
          <p:nvPr/>
        </p:nvSpPr>
        <p:spPr>
          <a:xfrm>
            <a:off x="10442228" y="6168050"/>
            <a:ext cx="444604" cy="444604"/>
          </a:xfrm>
          <a:prstGeom prst="rect">
            <a:avLst/>
          </a:prstGeom>
          <a:solidFill>
            <a:srgbClr val="F9A8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9A82C"/>
              </a:solidFill>
            </a:endParaRPr>
          </a:p>
        </p:txBody>
      </p:sp>
      <p:sp>
        <p:nvSpPr>
          <p:cNvPr id="18" name="Text Box 2">
            <a:extLst>
              <a:ext uri="{FF2B5EF4-FFF2-40B4-BE49-F238E27FC236}">
                <a16:creationId xmlns:a16="http://schemas.microsoft.com/office/drawing/2014/main" id="{BFA9BB7C-E187-2F59-361B-6A2CB49A37F4}"/>
              </a:ext>
            </a:extLst>
          </p:cNvPr>
          <p:cNvSpPr txBox="1"/>
          <p:nvPr/>
        </p:nvSpPr>
        <p:spPr>
          <a:xfrm>
            <a:off x="407815" y="265362"/>
            <a:ext cx="4686300" cy="571500"/>
          </a:xfrm>
          <a:prstGeom prst="rect">
            <a:avLst/>
          </a:prstGeom>
          <a:noFill/>
          <a:ln>
            <a:noFill/>
          </a:ln>
          <a:effectLst/>
          <a:extLst>
            <a:ext uri="{C572A759-6A51-4108-AA02-DFA0A04FC94B}">
              <ma14:wrappingTextBoxFlag xmlns:ma14="http://schemas.microsoft.com/office/mac/drawingml/2011/main" xmln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GB" b="1">
                <a:solidFill>
                  <a:srgbClr val="2266B0"/>
                </a:solidFill>
                <a:latin typeface="Arial"/>
                <a:ea typeface="Calibri"/>
                <a:cs typeface="Times New Roman"/>
              </a:rPr>
              <a:t>Leeds Mental Wellbeing Service</a:t>
            </a:r>
            <a:endParaRPr lang="en-GB" sz="1100">
              <a:solidFill>
                <a:srgbClr val="2266B0"/>
              </a:solidFill>
              <a:ea typeface="Calibri"/>
              <a:cs typeface="Times New Roman"/>
            </a:endParaRPr>
          </a:p>
        </p:txBody>
      </p:sp>
      <p:graphicFrame>
        <p:nvGraphicFramePr>
          <p:cNvPr id="14" name="Diagram 13">
            <a:extLst>
              <a:ext uri="{FF2B5EF4-FFF2-40B4-BE49-F238E27FC236}">
                <a16:creationId xmlns:a16="http://schemas.microsoft.com/office/drawing/2014/main" id="{101AA850-4E46-49B5-BC44-62A6E0416C3B}"/>
              </a:ext>
            </a:extLst>
          </p:cNvPr>
          <p:cNvGraphicFramePr/>
          <p:nvPr/>
        </p:nvGraphicFramePr>
        <p:xfrm>
          <a:off x="850623" y="1544748"/>
          <a:ext cx="10514164" cy="484560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Title 1">
            <a:extLst>
              <a:ext uri="{FF2B5EF4-FFF2-40B4-BE49-F238E27FC236}">
                <a16:creationId xmlns:a16="http://schemas.microsoft.com/office/drawing/2014/main" id="{03E8E7D5-5F15-CAD0-6CF1-FA7F264F04F5}"/>
              </a:ext>
            </a:extLst>
          </p:cNvPr>
          <p:cNvSpPr>
            <a:spLocks noGrp="1"/>
          </p:cNvSpPr>
          <p:nvPr>
            <p:ph type="title"/>
          </p:nvPr>
        </p:nvSpPr>
        <p:spPr>
          <a:xfrm>
            <a:off x="838200" y="365125"/>
            <a:ext cx="10515600" cy="1325563"/>
          </a:xfrm>
        </p:spPr>
        <p:txBody>
          <a:bodyPr/>
          <a:lstStyle/>
          <a:p>
            <a:r>
              <a:rPr lang="en-GB" b="1" dirty="0"/>
              <a:t>Peer support- quotes from clients</a:t>
            </a:r>
          </a:p>
        </p:txBody>
      </p:sp>
    </p:spTree>
    <p:extLst>
      <p:ext uri="{BB962C8B-B14F-4D97-AF65-F5344CB8AC3E}">
        <p14:creationId xmlns:p14="http://schemas.microsoft.com/office/powerpoint/2010/main" val="3701081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ozenge_blueRGB.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94012" y="398315"/>
            <a:ext cx="1090173" cy="438547"/>
          </a:xfrm>
          <a:prstGeom prst="rect">
            <a:avLst/>
          </a:prstGeom>
        </p:spPr>
      </p:pic>
      <p:sp>
        <p:nvSpPr>
          <p:cNvPr id="7" name="Rectangle 6"/>
          <p:cNvSpPr/>
          <p:nvPr/>
        </p:nvSpPr>
        <p:spPr>
          <a:xfrm>
            <a:off x="11089159" y="5442630"/>
            <a:ext cx="518507" cy="518507"/>
          </a:xfrm>
          <a:prstGeom prst="rect">
            <a:avLst/>
          </a:prstGeom>
          <a:solidFill>
            <a:srgbClr val="EB53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EB533C"/>
              </a:solidFill>
            </a:endParaRPr>
          </a:p>
        </p:txBody>
      </p:sp>
      <p:sp>
        <p:nvSpPr>
          <p:cNvPr id="10" name="Rectangle 9"/>
          <p:cNvSpPr/>
          <p:nvPr/>
        </p:nvSpPr>
        <p:spPr>
          <a:xfrm>
            <a:off x="10664533" y="5766644"/>
            <a:ext cx="623711" cy="623711"/>
          </a:xfrm>
          <a:prstGeom prst="rect">
            <a:avLst/>
          </a:prstGeom>
          <a:solidFill>
            <a:srgbClr val="59B2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9A82C"/>
              </a:solidFill>
            </a:endParaRPr>
          </a:p>
        </p:txBody>
      </p:sp>
      <p:sp>
        <p:nvSpPr>
          <p:cNvPr id="11" name="Rectangle 10"/>
          <p:cNvSpPr/>
          <p:nvPr/>
        </p:nvSpPr>
        <p:spPr>
          <a:xfrm>
            <a:off x="11440489" y="6078499"/>
            <a:ext cx="751511" cy="751511"/>
          </a:xfrm>
          <a:prstGeom prst="rect">
            <a:avLst/>
          </a:prstGeom>
          <a:solidFill>
            <a:srgbClr val="2BB0E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9A82C"/>
              </a:solidFill>
            </a:endParaRPr>
          </a:p>
        </p:txBody>
      </p:sp>
      <p:sp>
        <p:nvSpPr>
          <p:cNvPr id="12" name="Rectangle 11"/>
          <p:cNvSpPr/>
          <p:nvPr/>
        </p:nvSpPr>
        <p:spPr>
          <a:xfrm>
            <a:off x="9867963" y="5958068"/>
            <a:ext cx="382845" cy="382845"/>
          </a:xfrm>
          <a:prstGeom prst="rect">
            <a:avLst/>
          </a:prstGeom>
          <a:solidFill>
            <a:srgbClr val="0C5CA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9A82C"/>
              </a:solidFill>
            </a:endParaRPr>
          </a:p>
        </p:txBody>
      </p:sp>
      <p:sp>
        <p:nvSpPr>
          <p:cNvPr id="9" name="Rectangle 8"/>
          <p:cNvSpPr/>
          <p:nvPr/>
        </p:nvSpPr>
        <p:spPr>
          <a:xfrm>
            <a:off x="10442228" y="6168050"/>
            <a:ext cx="444604" cy="444604"/>
          </a:xfrm>
          <a:prstGeom prst="rect">
            <a:avLst/>
          </a:prstGeom>
          <a:solidFill>
            <a:srgbClr val="F9A8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9A82C"/>
              </a:solidFill>
            </a:endParaRPr>
          </a:p>
        </p:txBody>
      </p:sp>
      <p:sp>
        <p:nvSpPr>
          <p:cNvPr id="18" name="Text Box 2"/>
          <p:cNvSpPr txBox="1"/>
          <p:nvPr/>
        </p:nvSpPr>
        <p:spPr>
          <a:xfrm>
            <a:off x="407815" y="265362"/>
            <a:ext cx="4686300" cy="571500"/>
          </a:xfrm>
          <a:prstGeom prst="rect">
            <a:avLst/>
          </a:prstGeom>
          <a:noFill/>
          <a:ln>
            <a:noFill/>
          </a:ln>
          <a:effectLst/>
          <a:extLst>
            <a:ext uri="{C572A759-6A51-4108-AA02-DFA0A04FC94B}">
              <ma14:wrappingTextBoxFlag xmlns:ma14="http://schemas.microsoft.com/office/mac/drawingml/2011/main" xmln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GB" b="1">
                <a:solidFill>
                  <a:srgbClr val="2266B0"/>
                </a:solidFill>
                <a:latin typeface="Arial"/>
                <a:ea typeface="Calibri"/>
                <a:cs typeface="Times New Roman"/>
              </a:rPr>
              <a:t>Leeds Mental Wellbeing Service</a:t>
            </a:r>
            <a:endParaRPr lang="en-GB" sz="1100">
              <a:solidFill>
                <a:srgbClr val="2266B0"/>
              </a:solidFill>
              <a:ea typeface="Calibri"/>
              <a:cs typeface="Times New Roman"/>
            </a:endParaRPr>
          </a:p>
        </p:txBody>
      </p:sp>
      <p:sp>
        <p:nvSpPr>
          <p:cNvPr id="13" name="TextBox 12"/>
          <p:cNvSpPr txBox="1"/>
          <p:nvPr/>
        </p:nvSpPr>
        <p:spPr>
          <a:xfrm>
            <a:off x="407815" y="836862"/>
            <a:ext cx="8150232" cy="707886"/>
          </a:xfrm>
          <a:prstGeom prst="rect">
            <a:avLst/>
          </a:prstGeom>
          <a:noFill/>
        </p:spPr>
        <p:txBody>
          <a:bodyPr wrap="square" lIns="91430" tIns="45720" rIns="91430" bIns="45720" rtlCol="0" anchor="t">
            <a:spAutoFit/>
          </a:bodyPr>
          <a:lstStyle/>
          <a:p>
            <a:r>
              <a:rPr lang="en-US" sz="4000" b="1" dirty="0">
                <a:latin typeface="Aptos Display"/>
                <a:cs typeface="Arial"/>
              </a:rPr>
              <a:t>Coproduction in LMWS</a:t>
            </a:r>
            <a:endParaRPr lang="en-GB" sz="4000" b="1" dirty="0">
              <a:latin typeface="Aptos Display"/>
              <a:cs typeface="Arial"/>
            </a:endParaRPr>
          </a:p>
        </p:txBody>
      </p:sp>
      <p:graphicFrame>
        <p:nvGraphicFramePr>
          <p:cNvPr id="14" name="Diagram 13"/>
          <p:cNvGraphicFramePr/>
          <p:nvPr/>
        </p:nvGraphicFramePr>
        <p:xfrm>
          <a:off x="1770773" y="1544748"/>
          <a:ext cx="8817638" cy="484560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5708824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C2C94E-CDDB-A68B-C5EB-C1540CECC4CC}"/>
            </a:ext>
          </a:extLst>
        </p:cNvPr>
        <p:cNvGrpSpPr/>
        <p:nvPr/>
      </p:nvGrpSpPr>
      <p:grpSpPr>
        <a:xfrm>
          <a:off x="0" y="0"/>
          <a:ext cx="0" cy="0"/>
          <a:chOff x="0" y="0"/>
          <a:chExt cx="0" cy="0"/>
        </a:xfrm>
      </p:grpSpPr>
      <p:pic>
        <p:nvPicPr>
          <p:cNvPr id="4" name="Picture 3" descr="Lozenge_blueRGB.jpg">
            <a:extLst>
              <a:ext uri="{FF2B5EF4-FFF2-40B4-BE49-F238E27FC236}">
                <a16:creationId xmlns:a16="http://schemas.microsoft.com/office/drawing/2014/main" id="{E6A2DA14-8ACD-FF60-9181-8B25095C38B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94012" y="398315"/>
            <a:ext cx="1090173" cy="438547"/>
          </a:xfrm>
          <a:prstGeom prst="rect">
            <a:avLst/>
          </a:prstGeom>
        </p:spPr>
      </p:pic>
      <p:sp>
        <p:nvSpPr>
          <p:cNvPr id="7" name="Rectangle 6">
            <a:extLst>
              <a:ext uri="{FF2B5EF4-FFF2-40B4-BE49-F238E27FC236}">
                <a16:creationId xmlns:a16="http://schemas.microsoft.com/office/drawing/2014/main" id="{146D4373-D8B8-751F-B4FA-73AE5A98DFE0}"/>
              </a:ext>
            </a:extLst>
          </p:cNvPr>
          <p:cNvSpPr/>
          <p:nvPr/>
        </p:nvSpPr>
        <p:spPr>
          <a:xfrm>
            <a:off x="11089159" y="5442630"/>
            <a:ext cx="518507" cy="518507"/>
          </a:xfrm>
          <a:prstGeom prst="rect">
            <a:avLst/>
          </a:prstGeom>
          <a:solidFill>
            <a:srgbClr val="EB53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EB533C"/>
              </a:solidFill>
            </a:endParaRPr>
          </a:p>
        </p:txBody>
      </p:sp>
      <p:sp>
        <p:nvSpPr>
          <p:cNvPr id="10" name="Rectangle 9">
            <a:extLst>
              <a:ext uri="{FF2B5EF4-FFF2-40B4-BE49-F238E27FC236}">
                <a16:creationId xmlns:a16="http://schemas.microsoft.com/office/drawing/2014/main" id="{4C9B8D4C-8E16-7DD8-E13A-C4E74335D3EF}"/>
              </a:ext>
            </a:extLst>
          </p:cNvPr>
          <p:cNvSpPr/>
          <p:nvPr/>
        </p:nvSpPr>
        <p:spPr>
          <a:xfrm>
            <a:off x="10664533" y="5766644"/>
            <a:ext cx="623711" cy="623711"/>
          </a:xfrm>
          <a:prstGeom prst="rect">
            <a:avLst/>
          </a:prstGeom>
          <a:solidFill>
            <a:srgbClr val="59B2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9A82C"/>
              </a:solidFill>
            </a:endParaRPr>
          </a:p>
        </p:txBody>
      </p:sp>
      <p:sp>
        <p:nvSpPr>
          <p:cNvPr id="11" name="Rectangle 10">
            <a:extLst>
              <a:ext uri="{FF2B5EF4-FFF2-40B4-BE49-F238E27FC236}">
                <a16:creationId xmlns:a16="http://schemas.microsoft.com/office/drawing/2014/main" id="{9F8A11A3-CE51-EA63-ED92-CF7A6B46A63C}"/>
              </a:ext>
            </a:extLst>
          </p:cNvPr>
          <p:cNvSpPr/>
          <p:nvPr/>
        </p:nvSpPr>
        <p:spPr>
          <a:xfrm>
            <a:off x="11440489" y="6078499"/>
            <a:ext cx="751511" cy="751511"/>
          </a:xfrm>
          <a:prstGeom prst="rect">
            <a:avLst/>
          </a:prstGeom>
          <a:solidFill>
            <a:srgbClr val="2BB0E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9A82C"/>
              </a:solidFill>
            </a:endParaRPr>
          </a:p>
        </p:txBody>
      </p:sp>
      <p:sp>
        <p:nvSpPr>
          <p:cNvPr id="12" name="Rectangle 11">
            <a:extLst>
              <a:ext uri="{FF2B5EF4-FFF2-40B4-BE49-F238E27FC236}">
                <a16:creationId xmlns:a16="http://schemas.microsoft.com/office/drawing/2014/main" id="{844172E9-7178-36CF-1B22-724DE2693971}"/>
              </a:ext>
            </a:extLst>
          </p:cNvPr>
          <p:cNvSpPr/>
          <p:nvPr/>
        </p:nvSpPr>
        <p:spPr>
          <a:xfrm>
            <a:off x="9867963" y="5958068"/>
            <a:ext cx="382845" cy="382845"/>
          </a:xfrm>
          <a:prstGeom prst="rect">
            <a:avLst/>
          </a:prstGeom>
          <a:solidFill>
            <a:srgbClr val="0C5CA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9A82C"/>
              </a:solidFill>
            </a:endParaRPr>
          </a:p>
        </p:txBody>
      </p:sp>
      <p:sp>
        <p:nvSpPr>
          <p:cNvPr id="9" name="Rectangle 8">
            <a:extLst>
              <a:ext uri="{FF2B5EF4-FFF2-40B4-BE49-F238E27FC236}">
                <a16:creationId xmlns:a16="http://schemas.microsoft.com/office/drawing/2014/main" id="{4FFC41B6-4E4B-08BA-AC20-EE1DCC6A6931}"/>
              </a:ext>
            </a:extLst>
          </p:cNvPr>
          <p:cNvSpPr/>
          <p:nvPr/>
        </p:nvSpPr>
        <p:spPr>
          <a:xfrm>
            <a:off x="10442228" y="6168050"/>
            <a:ext cx="444604" cy="444604"/>
          </a:xfrm>
          <a:prstGeom prst="rect">
            <a:avLst/>
          </a:prstGeom>
          <a:solidFill>
            <a:srgbClr val="F9A8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9A82C"/>
              </a:solidFill>
            </a:endParaRPr>
          </a:p>
        </p:txBody>
      </p:sp>
      <p:sp>
        <p:nvSpPr>
          <p:cNvPr id="18" name="Text Box 2">
            <a:extLst>
              <a:ext uri="{FF2B5EF4-FFF2-40B4-BE49-F238E27FC236}">
                <a16:creationId xmlns:a16="http://schemas.microsoft.com/office/drawing/2014/main" id="{BFA9BB7C-E187-2F59-361B-6A2CB49A37F4}"/>
              </a:ext>
            </a:extLst>
          </p:cNvPr>
          <p:cNvSpPr txBox="1"/>
          <p:nvPr/>
        </p:nvSpPr>
        <p:spPr>
          <a:xfrm>
            <a:off x="407815" y="265362"/>
            <a:ext cx="4686300" cy="571500"/>
          </a:xfrm>
          <a:prstGeom prst="rect">
            <a:avLst/>
          </a:prstGeom>
          <a:noFill/>
          <a:ln>
            <a:noFill/>
          </a:ln>
          <a:effectLst/>
          <a:extLst>
            <a:ext uri="{C572A759-6A51-4108-AA02-DFA0A04FC94B}">
              <ma14:wrappingTextBoxFlag xmlns="" xmlns:ma14="http://schemas.microsoft.com/office/mac/drawingml/2011/main"/>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GB" b="1">
                <a:solidFill>
                  <a:srgbClr val="2266B0"/>
                </a:solidFill>
                <a:latin typeface="Arial"/>
                <a:ea typeface="Calibri"/>
                <a:cs typeface="Times New Roman"/>
              </a:rPr>
              <a:t>Leeds Mental Wellbeing Service</a:t>
            </a:r>
            <a:endParaRPr lang="en-GB" sz="1100">
              <a:solidFill>
                <a:srgbClr val="2266B0"/>
              </a:solidFill>
              <a:ea typeface="Calibri"/>
              <a:cs typeface="Times New Roman"/>
            </a:endParaRPr>
          </a:p>
        </p:txBody>
      </p:sp>
      <p:graphicFrame>
        <p:nvGraphicFramePr>
          <p:cNvPr id="14" name="Diagram 13">
            <a:extLst>
              <a:ext uri="{FF2B5EF4-FFF2-40B4-BE49-F238E27FC236}">
                <a16:creationId xmlns:a16="http://schemas.microsoft.com/office/drawing/2014/main" id="{101AA850-4E46-49B5-BC44-62A6E0416C3B}"/>
              </a:ext>
            </a:extLst>
          </p:cNvPr>
          <p:cNvGraphicFramePr/>
          <p:nvPr/>
        </p:nvGraphicFramePr>
        <p:xfrm>
          <a:off x="725231" y="1486875"/>
          <a:ext cx="10514164" cy="484560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Title 1">
            <a:extLst>
              <a:ext uri="{FF2B5EF4-FFF2-40B4-BE49-F238E27FC236}">
                <a16:creationId xmlns:a16="http://schemas.microsoft.com/office/drawing/2014/main" id="{03E8E7D5-5F15-CAD0-6CF1-FA7F264F04F5}"/>
              </a:ext>
            </a:extLst>
          </p:cNvPr>
          <p:cNvSpPr>
            <a:spLocks noGrp="1"/>
          </p:cNvSpPr>
          <p:nvPr>
            <p:ph type="title"/>
          </p:nvPr>
        </p:nvSpPr>
        <p:spPr>
          <a:xfrm>
            <a:off x="838200" y="365125"/>
            <a:ext cx="10515600" cy="1325563"/>
          </a:xfrm>
        </p:spPr>
        <p:txBody>
          <a:bodyPr/>
          <a:lstStyle/>
          <a:p>
            <a:r>
              <a:rPr lang="en-GB" b="1" dirty="0"/>
              <a:t>Co-production- quotes from the network</a:t>
            </a:r>
          </a:p>
        </p:txBody>
      </p:sp>
    </p:spTree>
    <p:extLst>
      <p:ext uri="{BB962C8B-B14F-4D97-AF65-F5344CB8AC3E}">
        <p14:creationId xmlns:p14="http://schemas.microsoft.com/office/powerpoint/2010/main" val="35889272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Jon Kaplan Central Catholic High School - ppt download">
            <a:extLst>
              <a:ext uri="{FF2B5EF4-FFF2-40B4-BE49-F238E27FC236}">
                <a16:creationId xmlns:a16="http://schemas.microsoft.com/office/drawing/2014/main" id="{4D48EE06-AA72-8B5E-E7A9-58ACBC946B85}"/>
              </a:ext>
            </a:extLst>
          </p:cNvPr>
          <p:cNvPicPr>
            <a:picLocks noChangeAspect="1"/>
          </p:cNvPicPr>
          <p:nvPr/>
        </p:nvPicPr>
        <p:blipFill>
          <a:blip r:embed="rId2"/>
          <a:srcRect t="19"/>
          <a:stretch/>
        </p:blipFill>
        <p:spPr>
          <a:xfrm>
            <a:off x="20" y="1282"/>
            <a:ext cx="12191980" cy="6856718"/>
          </a:xfrm>
          <a:prstGeom prst="rect">
            <a:avLst/>
          </a:prstGeom>
        </p:spPr>
      </p:pic>
      <p:sp>
        <p:nvSpPr>
          <p:cNvPr id="5" name="TextBox 4">
            <a:extLst>
              <a:ext uri="{FF2B5EF4-FFF2-40B4-BE49-F238E27FC236}">
                <a16:creationId xmlns:a16="http://schemas.microsoft.com/office/drawing/2014/main" id="{7ACA737B-D06E-BEF4-0CD7-0A091E183880}"/>
              </a:ext>
            </a:extLst>
          </p:cNvPr>
          <p:cNvSpPr txBox="1"/>
          <p:nvPr/>
        </p:nvSpPr>
        <p:spPr>
          <a:xfrm>
            <a:off x="287996" y="392844"/>
            <a:ext cx="3899858"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chemeClr val="bg1"/>
                </a:solidFill>
              </a:rPr>
              <a:t>Leeds Mental Wellbeing Service</a:t>
            </a:r>
          </a:p>
          <a:p>
            <a:endParaRPr lang="en-US" sz="2000" dirty="0">
              <a:solidFill>
                <a:schemeClr val="bg1"/>
              </a:solidFill>
            </a:endParaRPr>
          </a:p>
          <a:p>
            <a:r>
              <a:rPr lang="en-US" sz="2000" dirty="0">
                <a:solidFill>
                  <a:schemeClr val="tx2">
                    <a:lumMod val="25000"/>
                    <a:lumOff val="75000"/>
                  </a:schemeClr>
                </a:solidFill>
                <a:ea typeface="+mn-lt"/>
                <a:cs typeface="+mn-lt"/>
                <a:hlinkClick r:id="rId3">
                  <a:extLst>
                    <a:ext uri="{A12FA001-AC4F-418D-AE19-62706E023703}">
                      <ahyp:hlinkClr xmlns:ahyp="http://schemas.microsoft.com/office/drawing/2018/hyperlinkcolor" val="tx"/>
                    </a:ext>
                  </a:extLst>
                </a:hlinkClick>
              </a:rPr>
              <a:t>Leeds Community Healthcare NHS Trust - Inclusion at LMWS</a:t>
            </a:r>
            <a:endParaRPr lang="en-US" sz="2000">
              <a:solidFill>
                <a:schemeClr val="tx2">
                  <a:lumMod val="25000"/>
                  <a:lumOff val="75000"/>
                </a:schemeClr>
              </a:solidFill>
              <a:hlinkClick r:id="rId3">
                <a:extLst>
                  <a:ext uri="{A12FA001-AC4F-418D-AE19-62706E023703}">
                    <ahyp:hlinkClr xmlns:ahyp="http://schemas.microsoft.com/office/drawing/2018/hyperlinkcolor" val="tx"/>
                  </a:ext>
                </a:extLst>
              </a:hlinkClick>
            </a:endParaRPr>
          </a:p>
        </p:txBody>
      </p:sp>
      <p:pic>
        <p:nvPicPr>
          <p:cNvPr id="6" name="Picture 5" descr="A colorful squares on a black background&#10;&#10;Description automatically generated">
            <a:extLst>
              <a:ext uri="{FF2B5EF4-FFF2-40B4-BE49-F238E27FC236}">
                <a16:creationId xmlns:a16="http://schemas.microsoft.com/office/drawing/2014/main" id="{E570CE79-435B-3A05-EC7C-AB7D89B77A3C}"/>
              </a:ext>
            </a:extLst>
          </p:cNvPr>
          <p:cNvPicPr>
            <a:picLocks noChangeAspect="1"/>
          </p:cNvPicPr>
          <p:nvPr/>
        </p:nvPicPr>
        <p:blipFill>
          <a:blip r:embed="rId4"/>
          <a:stretch>
            <a:fillRect/>
          </a:stretch>
        </p:blipFill>
        <p:spPr>
          <a:xfrm>
            <a:off x="517584" y="4647137"/>
            <a:ext cx="2832340" cy="1632517"/>
          </a:xfrm>
          <a:prstGeom prst="rect">
            <a:avLst/>
          </a:prstGeom>
        </p:spPr>
      </p:pic>
    </p:spTree>
    <p:extLst>
      <p:ext uri="{BB962C8B-B14F-4D97-AF65-F5344CB8AC3E}">
        <p14:creationId xmlns:p14="http://schemas.microsoft.com/office/powerpoint/2010/main" val="7795835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9DA3C-9B6C-49B2-9E92-9DE40ED95323}"/>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148BCD1A-435B-4F32-8A27-849606E0DFDC}"/>
              </a:ext>
            </a:extLst>
          </p:cNvPr>
          <p:cNvSpPr>
            <a:spLocks noGrp="1"/>
          </p:cNvSpPr>
          <p:nvPr>
            <p:ph type="subTitle" idx="1"/>
          </p:nvPr>
        </p:nvSpPr>
        <p:spPr/>
        <p:txBody>
          <a:bodyPr/>
          <a:lstStyle/>
          <a:p>
            <a:endParaRPr lang="en-GB"/>
          </a:p>
        </p:txBody>
      </p:sp>
      <p:sp>
        <p:nvSpPr>
          <p:cNvPr id="4" name="Rectangle 3">
            <a:extLst>
              <a:ext uri="{FF2B5EF4-FFF2-40B4-BE49-F238E27FC236}">
                <a16:creationId xmlns:a16="http://schemas.microsoft.com/office/drawing/2014/main" id="{AB2CCABD-EFCD-4E2D-8DC7-29A670D956FC}"/>
              </a:ext>
            </a:extLst>
          </p:cNvPr>
          <p:cNvSpPr/>
          <p:nvPr/>
        </p:nvSpPr>
        <p:spPr>
          <a:xfrm>
            <a:off x="0" y="0"/>
            <a:ext cx="12192000" cy="68580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DBC6F949-E494-48AE-B051-937C0776CA58}"/>
              </a:ext>
            </a:extLst>
          </p:cNvPr>
          <p:cNvSpPr/>
          <p:nvPr/>
        </p:nvSpPr>
        <p:spPr>
          <a:xfrm>
            <a:off x="184558" y="192947"/>
            <a:ext cx="11828477" cy="6484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descr="A picture containing drawing&#10;&#10;Description automatically generated">
            <a:extLst>
              <a:ext uri="{FF2B5EF4-FFF2-40B4-BE49-F238E27FC236}">
                <a16:creationId xmlns:a16="http://schemas.microsoft.com/office/drawing/2014/main" id="{43A5DB04-1901-4599-988D-064C1AD37EAF}"/>
              </a:ext>
            </a:extLst>
          </p:cNvPr>
          <p:cNvPicPr>
            <a:picLocks noChangeAspect="1"/>
          </p:cNvPicPr>
          <p:nvPr/>
        </p:nvPicPr>
        <p:blipFill>
          <a:blip r:embed="rId3"/>
          <a:stretch>
            <a:fillRect/>
          </a:stretch>
        </p:blipFill>
        <p:spPr>
          <a:xfrm>
            <a:off x="277885" y="5038884"/>
            <a:ext cx="2640117" cy="1528489"/>
          </a:xfrm>
          <a:prstGeom prst="rect">
            <a:avLst/>
          </a:prstGeom>
        </p:spPr>
      </p:pic>
      <p:pic>
        <p:nvPicPr>
          <p:cNvPr id="8" name="Picture 7" descr="Icon&#10;&#10;Description automatically generated">
            <a:extLst>
              <a:ext uri="{FF2B5EF4-FFF2-40B4-BE49-F238E27FC236}">
                <a16:creationId xmlns:a16="http://schemas.microsoft.com/office/drawing/2014/main" id="{A8FC982B-10D7-4D7D-9959-9006ABC0B937}"/>
              </a:ext>
            </a:extLst>
          </p:cNvPr>
          <p:cNvPicPr/>
          <p:nvPr/>
        </p:nvPicPr>
        <p:blipFill>
          <a:blip r:embed="rId4">
            <a:extLst>
              <a:ext uri="{28A0092B-C50C-407E-A947-70E740481C1C}">
                <a14:useLocalDpi xmlns:a14="http://schemas.microsoft.com/office/drawing/2010/main" val="0"/>
              </a:ext>
            </a:extLst>
          </a:blip>
          <a:stretch>
            <a:fillRect/>
          </a:stretch>
        </p:blipFill>
        <p:spPr>
          <a:xfrm>
            <a:off x="10495135" y="5220960"/>
            <a:ext cx="1440180" cy="1367155"/>
          </a:xfrm>
          <a:prstGeom prst="rect">
            <a:avLst/>
          </a:prstGeom>
        </p:spPr>
      </p:pic>
      <p:sp>
        <p:nvSpPr>
          <p:cNvPr id="9" name="TextBox 8">
            <a:extLst>
              <a:ext uri="{FF2B5EF4-FFF2-40B4-BE49-F238E27FC236}">
                <a16:creationId xmlns:a16="http://schemas.microsoft.com/office/drawing/2014/main" id="{0A510117-7293-4773-EA5A-0B34A0EB3012}"/>
              </a:ext>
            </a:extLst>
          </p:cNvPr>
          <p:cNvSpPr txBox="1"/>
          <p:nvPr/>
        </p:nvSpPr>
        <p:spPr>
          <a:xfrm>
            <a:off x="1980547" y="2626273"/>
            <a:ext cx="8230906"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Calibri" panose="020F0502020204030204"/>
                <a:ea typeface="+mn-ea"/>
                <a:cs typeface="+mn-cs"/>
              </a:rPr>
              <a:t>National Update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7885" y="259519"/>
            <a:ext cx="3038899" cy="1505160"/>
          </a:xfrm>
          <a:prstGeom prst="rect">
            <a:avLst/>
          </a:prstGeom>
        </p:spPr>
      </p:pic>
    </p:spTree>
    <p:extLst>
      <p:ext uri="{BB962C8B-B14F-4D97-AF65-F5344CB8AC3E}">
        <p14:creationId xmlns:p14="http://schemas.microsoft.com/office/powerpoint/2010/main" val="31143472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3" name="Rectangle 2"/>
          <p:cNvSpPr>
            <a:spLocks noGrp="1" noChangeArrowheads="1"/>
          </p:cNvSpPr>
          <p:nvPr>
            <p:ph type="ctrTitle"/>
          </p:nvPr>
        </p:nvSpPr>
        <p:spPr>
          <a:xfrm>
            <a:off x="3791744" y="1988840"/>
            <a:ext cx="8208912" cy="2153840"/>
          </a:xfrm>
        </p:spPr>
        <p:txBody>
          <a:bodyPr/>
          <a:lstStyle/>
          <a:p>
            <a:pPr algn="ctr"/>
            <a:r>
              <a:rPr lang="en-US" altLang="en-US" sz="3200" b="1" dirty="0"/>
              <a:t>National Update on NHS Talking Therapies: evidence of effectiveness and implications of 2023 Autumn Statement Award.</a:t>
            </a:r>
            <a:br>
              <a:rPr lang="en-US" altLang="en-US" sz="3200" b="1" dirty="0"/>
            </a:br>
            <a:endParaRPr lang="en-US" altLang="en-US" sz="3200" b="1" dirty="0"/>
          </a:p>
        </p:txBody>
      </p:sp>
      <p:sp>
        <p:nvSpPr>
          <p:cNvPr id="141314" name="Rectangle 3"/>
          <p:cNvSpPr>
            <a:spLocks noGrp="1" noChangeArrowheads="1"/>
          </p:cNvSpPr>
          <p:nvPr>
            <p:ph type="subTitle" idx="1"/>
          </p:nvPr>
        </p:nvSpPr>
        <p:spPr>
          <a:xfrm>
            <a:off x="902916" y="3831332"/>
            <a:ext cx="10938046" cy="2621857"/>
          </a:xfrm>
        </p:spPr>
        <p:txBody>
          <a:bodyPr/>
          <a:lstStyle/>
          <a:p>
            <a:pPr eaLnBrk="1" hangingPunct="1"/>
            <a:r>
              <a:rPr lang="en-US" altLang="en-US" sz="2800" i="1" dirty="0"/>
              <a:t> </a:t>
            </a:r>
          </a:p>
          <a:p>
            <a:pPr algn="ctr" eaLnBrk="1" hangingPunct="1"/>
            <a:r>
              <a:rPr lang="en-US" altLang="en-US" sz="2800" b="1" dirty="0"/>
              <a:t>David M Clark</a:t>
            </a:r>
          </a:p>
          <a:p>
            <a:pPr algn="ctr" eaLnBrk="1" hangingPunct="1"/>
            <a:r>
              <a:rPr lang="en-US" altLang="en-US" sz="2000" dirty="0"/>
              <a:t>University of Oxford, UK</a:t>
            </a:r>
          </a:p>
          <a:p>
            <a:pPr algn="ctr" eaLnBrk="1" hangingPunct="1"/>
            <a:r>
              <a:rPr lang="en-US" altLang="en-US" sz="2000" i="1" dirty="0"/>
              <a:t>(e-mail: </a:t>
            </a:r>
            <a:r>
              <a:rPr lang="en-US" altLang="en-US" sz="2000" i="1" dirty="0" err="1"/>
              <a:t>david.clark@psy.ox.ac.uk</a:t>
            </a:r>
            <a:r>
              <a:rPr lang="en-US" altLang="en-US" sz="2000" dirty="0"/>
              <a:t>)</a:t>
            </a:r>
          </a:p>
          <a:p>
            <a:pPr algn="ctr" eaLnBrk="1" hangingPunct="1"/>
            <a:r>
              <a:rPr lang="en-US" altLang="en-US" sz="2000" dirty="0"/>
              <a:t>&amp; </a:t>
            </a:r>
          </a:p>
          <a:p>
            <a:pPr algn="ctr" eaLnBrk="1" hangingPunct="1"/>
            <a:r>
              <a:rPr lang="en-US" altLang="en-US" sz="2000" dirty="0"/>
              <a:t>Clinical and Informatics Advisor for NHS Talking Therapy </a:t>
            </a:r>
            <a:r>
              <a:rPr lang="en-US" altLang="en-US" sz="2000" dirty="0" err="1"/>
              <a:t>programme</a:t>
            </a:r>
            <a:r>
              <a:rPr lang="en-US" altLang="en-US" sz="2000" dirty="0"/>
              <a:t> </a:t>
            </a:r>
          </a:p>
          <a:p>
            <a:pPr algn="ctr" eaLnBrk="1" hangingPunct="1"/>
            <a:r>
              <a:rPr lang="en-US" altLang="en-US" sz="2000" dirty="0"/>
              <a:t>(formerly known as IAPT) </a:t>
            </a:r>
          </a:p>
          <a:p>
            <a:pPr algn="ctr" eaLnBrk="1" hangingPunct="1"/>
            <a:endParaRPr lang="en-US" altLang="en-US" sz="2000" dirty="0"/>
          </a:p>
        </p:txBody>
      </p:sp>
      <p:pic>
        <p:nvPicPr>
          <p:cNvPr id="141315"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57900" y="3416300"/>
            <a:ext cx="63500" cy="1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1316" name="TextBox 1"/>
          <p:cNvSpPr txBox="1">
            <a:spLocks noChangeArrowheads="1"/>
          </p:cNvSpPr>
          <p:nvPr/>
        </p:nvSpPr>
        <p:spPr bwMode="auto">
          <a:xfrm>
            <a:off x="4792664" y="627063"/>
            <a:ext cx="3460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2"/>
              </a:buClr>
              <a:buSzPct val="75000"/>
              <a:buFont typeface="Wingdings" charset="2"/>
              <a:buChar char="n"/>
              <a:defRPr sz="3200">
                <a:solidFill>
                  <a:schemeClr val="tx1"/>
                </a:solidFill>
                <a:latin typeface="Arial" charset="0"/>
                <a:ea typeface="ＭＳ Ｐゴシック" charset="-128"/>
              </a:defRPr>
            </a:lvl1pPr>
            <a:lvl2pPr marL="742950" indent="-285750">
              <a:spcBef>
                <a:spcPct val="20000"/>
              </a:spcBef>
              <a:buClr>
                <a:schemeClr val="accent2"/>
              </a:buClr>
              <a:buSzPct val="80000"/>
              <a:buFont typeface="Wingdings" charset="2"/>
              <a:buChar char="¨"/>
              <a:defRPr sz="2800">
                <a:solidFill>
                  <a:schemeClr val="tx1"/>
                </a:solidFill>
                <a:latin typeface="Arial" charset="0"/>
                <a:ea typeface="ＭＳ Ｐゴシック" charset="-128"/>
              </a:defRPr>
            </a:lvl2pPr>
            <a:lvl3pPr marL="1143000" indent="-228600">
              <a:spcBef>
                <a:spcPct val="20000"/>
              </a:spcBef>
              <a:buClr>
                <a:schemeClr val="bg2"/>
              </a:buClr>
              <a:buSzPct val="65000"/>
              <a:buFont typeface="Wingdings" charset="2"/>
              <a:buChar char="n"/>
              <a:defRPr sz="2400">
                <a:solidFill>
                  <a:schemeClr val="tx1"/>
                </a:solidFill>
                <a:latin typeface="Arial" charset="0"/>
                <a:ea typeface="ＭＳ Ｐゴシック" charset="-128"/>
              </a:defRPr>
            </a:lvl3pPr>
            <a:lvl4pPr marL="1600200" indent="-228600">
              <a:spcBef>
                <a:spcPct val="20000"/>
              </a:spcBef>
              <a:buClr>
                <a:schemeClr val="accent2"/>
              </a:buClr>
              <a:buSzPct val="70000"/>
              <a:buFont typeface="Wingdings" charset="2"/>
              <a:buChar char="¨"/>
              <a:defRPr sz="2000">
                <a:solidFill>
                  <a:schemeClr val="tx1"/>
                </a:solidFill>
                <a:latin typeface="Arial" charset="0"/>
                <a:ea typeface="ＭＳ Ｐゴシック" charset="-128"/>
              </a:defRPr>
            </a:lvl4pPr>
            <a:lvl5pPr marL="2057400" indent="-228600">
              <a:spcBef>
                <a:spcPct val="20000"/>
              </a:spcBef>
              <a:buClr>
                <a:schemeClr val="bg2"/>
              </a:buClr>
              <a:buFont typeface="Wingdings" charset="2"/>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lr>
                <a:schemeClr val="bg2"/>
              </a:buClr>
              <a:buFont typeface="Wingdings" charset="2"/>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lr>
                <a:schemeClr val="bg2"/>
              </a:buClr>
              <a:buFont typeface="Wingdings" charset="2"/>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lr>
                <a:schemeClr val="bg2"/>
              </a:buClr>
              <a:buFont typeface="Wingdings" charset="2"/>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lr>
                <a:schemeClr val="bg2"/>
              </a:buClr>
              <a:buFont typeface="Wingdings" charset="2"/>
              <a:buChar char="§"/>
              <a:defRPr sz="2000">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Char char="•"/>
              <a:tabLst/>
              <a:defRPr/>
            </a:pPr>
            <a:endParaRPr kumimoji="0" lang="en-US" altLang="en-US" sz="3600" b="0" i="0" u="none" strike="noStrike" kern="1200" cap="none" spc="0" normalizeH="0" baseline="0" noProof="0" dirty="0">
              <a:ln>
                <a:noFill/>
              </a:ln>
              <a:solidFill>
                <a:srgbClr val="000000"/>
              </a:solidFill>
              <a:effectLst/>
              <a:uLnTx/>
              <a:uFillTx/>
              <a:latin typeface="Times New Roman" charset="0"/>
              <a:ea typeface="ＭＳ Ｐゴシック" charset="-128"/>
              <a:cs typeface="+mn-c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82ED7-BB32-BB46-864A-BCAE7672035F}"/>
              </a:ext>
            </a:extLst>
          </p:cNvPr>
          <p:cNvSpPr>
            <a:spLocks noGrp="1"/>
          </p:cNvSpPr>
          <p:nvPr>
            <p:ph type="title"/>
          </p:nvPr>
        </p:nvSpPr>
        <p:spPr>
          <a:xfrm>
            <a:off x="3431704" y="0"/>
            <a:ext cx="8856984" cy="905833"/>
          </a:xfrm>
        </p:spPr>
        <p:txBody>
          <a:bodyPr/>
          <a:lstStyle/>
          <a:p>
            <a:r>
              <a:rPr lang="en-US" sz="3600" dirty="0">
                <a:solidFill>
                  <a:srgbClr val="0432FF"/>
                </a:solidFill>
              </a:rPr>
              <a:t>NHS Talking Therapies  So Far</a:t>
            </a:r>
          </a:p>
        </p:txBody>
      </p:sp>
      <p:sp>
        <p:nvSpPr>
          <p:cNvPr id="3" name="Content Placeholder 2">
            <a:extLst>
              <a:ext uri="{FF2B5EF4-FFF2-40B4-BE49-F238E27FC236}">
                <a16:creationId xmlns:a16="http://schemas.microsoft.com/office/drawing/2014/main" id="{DCC26437-D338-9E48-9E60-7A5EA044535B}"/>
              </a:ext>
            </a:extLst>
          </p:cNvPr>
          <p:cNvSpPr>
            <a:spLocks noGrp="1"/>
          </p:cNvSpPr>
          <p:nvPr>
            <p:ph sz="half" idx="1"/>
          </p:nvPr>
        </p:nvSpPr>
        <p:spPr>
          <a:xfrm>
            <a:off x="159854" y="164143"/>
            <a:ext cx="3985896" cy="6408712"/>
          </a:xfrm>
        </p:spPr>
        <p:txBody>
          <a:bodyPr/>
          <a:lstStyle/>
          <a:p>
            <a:pPr>
              <a:spcBef>
                <a:spcPts val="600"/>
              </a:spcBef>
              <a:spcAft>
                <a:spcPts val="600"/>
              </a:spcAft>
            </a:pPr>
            <a:r>
              <a:rPr lang="en-US" sz="2400" dirty="0"/>
              <a:t>2008 Started small </a:t>
            </a:r>
            <a:endParaRPr lang="en-US" sz="1800" dirty="0">
              <a:solidFill>
                <a:srgbClr val="FF0000"/>
              </a:solidFill>
            </a:endParaRPr>
          </a:p>
          <a:p>
            <a:pPr>
              <a:spcBef>
                <a:spcPts val="600"/>
              </a:spcBef>
              <a:spcAft>
                <a:spcPts val="600"/>
              </a:spcAft>
            </a:pPr>
            <a:r>
              <a:rPr lang="en-US" sz="2400" dirty="0"/>
              <a:t>Now 670,000 have a course of treatment each year</a:t>
            </a:r>
            <a:endParaRPr lang="en-US" sz="1800" dirty="0">
              <a:solidFill>
                <a:srgbClr val="FF0000"/>
              </a:solidFill>
            </a:endParaRPr>
          </a:p>
          <a:p>
            <a:pPr>
              <a:spcBef>
                <a:spcPts val="600"/>
              </a:spcBef>
              <a:spcAft>
                <a:spcPts val="600"/>
              </a:spcAft>
            </a:pPr>
            <a:r>
              <a:rPr lang="en-US" sz="2400" dirty="0"/>
              <a:t>Paired (pre-post) outcome measures for 98% of everyone seen at least twice</a:t>
            </a:r>
          </a:p>
          <a:p>
            <a:pPr>
              <a:spcBef>
                <a:spcPts val="600"/>
              </a:spcBef>
              <a:spcAft>
                <a:spcPts val="600"/>
              </a:spcAft>
            </a:pPr>
            <a:r>
              <a:rPr lang="en-US" sz="2400" dirty="0"/>
              <a:t>Clinical outcomes are now broadly in line with expectation.</a:t>
            </a:r>
          </a:p>
          <a:p>
            <a:pPr>
              <a:spcBef>
                <a:spcPts val="600"/>
              </a:spcBef>
              <a:spcAft>
                <a:spcPts val="600"/>
              </a:spcAft>
            </a:pPr>
            <a:r>
              <a:rPr lang="en-US" sz="2400" dirty="0"/>
              <a:t>Inspiring similar services in other countries / provinces </a:t>
            </a:r>
            <a:r>
              <a:rPr lang="en-US" sz="1800" i="1" dirty="0">
                <a:solidFill>
                  <a:srgbClr val="FF0000"/>
                </a:solidFill>
              </a:rPr>
              <a:t>(Norway, Ontario, Finland, Australia, Italy &amp; Spain).</a:t>
            </a:r>
          </a:p>
        </p:txBody>
      </p:sp>
      <p:pic>
        <p:nvPicPr>
          <p:cNvPr id="8" name="Picture 7">
            <a:extLst>
              <a:ext uri="{FF2B5EF4-FFF2-40B4-BE49-F238E27FC236}">
                <a16:creationId xmlns:a16="http://schemas.microsoft.com/office/drawing/2014/main" id="{AC962B95-5DE0-CF4F-B50E-C27514CCB6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95766" y="5429410"/>
            <a:ext cx="1200460" cy="456469"/>
          </a:xfrm>
          <a:prstGeom prst="rect">
            <a:avLst/>
          </a:prstGeom>
        </p:spPr>
      </p:pic>
      <p:sp>
        <p:nvSpPr>
          <p:cNvPr id="9" name="TextBox 8">
            <a:extLst>
              <a:ext uri="{FF2B5EF4-FFF2-40B4-BE49-F238E27FC236}">
                <a16:creationId xmlns:a16="http://schemas.microsoft.com/office/drawing/2014/main" id="{A5EBDEDD-5124-8A4C-B585-33F6953B1940}"/>
              </a:ext>
            </a:extLst>
          </p:cNvPr>
          <p:cNvSpPr txBox="1"/>
          <p:nvPr/>
        </p:nvSpPr>
        <p:spPr>
          <a:xfrm>
            <a:off x="4224638" y="6049506"/>
            <a:ext cx="1942715" cy="40011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1" u="none" strike="noStrike" kern="1200" cap="none" spc="0" normalizeH="0" baseline="0" noProof="0" dirty="0">
                <a:ln>
                  <a:noFill/>
                </a:ln>
                <a:solidFill>
                  <a:srgbClr val="000000"/>
                </a:solidFill>
                <a:effectLst/>
                <a:uLnTx/>
                <a:uFillTx/>
                <a:latin typeface="Arial" charset="0"/>
                <a:ea typeface="ＭＳ Ｐゴシック" charset="-128"/>
                <a:cs typeface="+mn-cs"/>
              </a:rPr>
              <a:t>“world beating”</a:t>
            </a:r>
          </a:p>
        </p:txBody>
      </p:sp>
      <p:sp>
        <p:nvSpPr>
          <p:cNvPr id="5" name="TextBox 4">
            <a:extLst>
              <a:ext uri="{FF2B5EF4-FFF2-40B4-BE49-F238E27FC236}">
                <a16:creationId xmlns:a16="http://schemas.microsoft.com/office/drawing/2014/main" id="{FFBD7C30-644C-C745-9970-EF855EEA61D8}"/>
              </a:ext>
            </a:extLst>
          </p:cNvPr>
          <p:cNvSpPr txBox="1"/>
          <p:nvPr/>
        </p:nvSpPr>
        <p:spPr>
          <a:xfrm>
            <a:off x="5601869" y="6131501"/>
            <a:ext cx="269626" cy="40011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1" u="none" strike="noStrike" kern="1200" cap="none" spc="0" normalizeH="0" baseline="0" noProof="0" dirty="0">
                <a:ln>
                  <a:noFill/>
                </a:ln>
                <a:solidFill>
                  <a:srgbClr val="000000"/>
                </a:solidFill>
                <a:effectLst/>
                <a:uLnTx/>
                <a:uFillTx/>
                <a:latin typeface="Arial" charset="0"/>
                <a:ea typeface="ＭＳ Ｐゴシック" charset="-128"/>
                <a:cs typeface="+mn-cs"/>
              </a:rPr>
              <a:t>“</a:t>
            </a:r>
            <a:endParaRPr kumimoji="0" lang="en-US" sz="2400" b="0" i="0" u="none" strike="noStrike" kern="1200" cap="none" spc="0" normalizeH="0" baseline="0" noProof="0" dirty="0">
              <a:ln>
                <a:noFill/>
              </a:ln>
              <a:solidFill>
                <a:srgbClr val="000000"/>
              </a:solidFill>
              <a:effectLst/>
              <a:uLnTx/>
              <a:uFillTx/>
              <a:latin typeface="Arial" charset="0"/>
              <a:ea typeface="ＭＳ Ｐゴシック" charset="-128"/>
              <a:cs typeface="+mn-cs"/>
            </a:endParaRPr>
          </a:p>
        </p:txBody>
      </p:sp>
      <p:pic>
        <p:nvPicPr>
          <p:cNvPr id="14" name="Picture 13">
            <a:extLst>
              <a:ext uri="{FF2B5EF4-FFF2-40B4-BE49-F238E27FC236}">
                <a16:creationId xmlns:a16="http://schemas.microsoft.com/office/drawing/2014/main" id="{7E699D6B-5008-79D6-F8B1-4C2ACCF439F1}"/>
              </a:ext>
            </a:extLst>
          </p:cNvPr>
          <p:cNvPicPr>
            <a:picLocks noChangeAspect="1"/>
          </p:cNvPicPr>
          <p:nvPr/>
        </p:nvPicPr>
        <p:blipFill>
          <a:blip r:embed="rId4"/>
          <a:stretch>
            <a:fillRect/>
          </a:stretch>
        </p:blipFill>
        <p:spPr>
          <a:xfrm>
            <a:off x="3973996" y="922762"/>
            <a:ext cx="7772400" cy="4142966"/>
          </a:xfrm>
          <a:prstGeom prst="rect">
            <a:avLst/>
          </a:prstGeom>
        </p:spPr>
      </p:pic>
      <p:sp>
        <p:nvSpPr>
          <p:cNvPr id="15" name="TextBox 14">
            <a:extLst>
              <a:ext uri="{FF2B5EF4-FFF2-40B4-BE49-F238E27FC236}">
                <a16:creationId xmlns:a16="http://schemas.microsoft.com/office/drawing/2014/main" id="{28BFFC5E-28CE-211B-1487-0EDC8CA5FB3E}"/>
              </a:ext>
            </a:extLst>
          </p:cNvPr>
          <p:cNvSpPr txBox="1"/>
          <p:nvPr/>
        </p:nvSpPr>
        <p:spPr>
          <a:xfrm>
            <a:off x="6246242" y="5442857"/>
            <a:ext cx="4962326" cy="83099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B050"/>
                </a:solidFill>
                <a:effectLst/>
                <a:uLnTx/>
                <a:uFillTx/>
                <a:latin typeface="Arial" charset="0"/>
                <a:ea typeface="ＭＳ Ｐゴシック" charset="-128"/>
                <a:cs typeface="+mn-cs"/>
              </a:rPr>
              <a:t>Investment  2008    £33 million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B050"/>
                </a:solidFill>
                <a:effectLst/>
                <a:uLnTx/>
                <a:uFillTx/>
                <a:latin typeface="Arial" charset="0"/>
                <a:ea typeface="ＭＳ Ｐゴシック" charset="-128"/>
                <a:cs typeface="+mn-cs"/>
              </a:rPr>
              <a:t>                    2024 &gt; £900 million</a:t>
            </a:r>
          </a:p>
        </p:txBody>
      </p:sp>
    </p:spTree>
    <p:extLst>
      <p:ext uri="{BB962C8B-B14F-4D97-AF65-F5344CB8AC3E}">
        <p14:creationId xmlns:p14="http://schemas.microsoft.com/office/powerpoint/2010/main" val="10883995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2BE944-D576-4E08-54DD-44702A0B59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762120-9F4C-D2E8-3D20-AFF057F027BE}"/>
              </a:ext>
            </a:extLst>
          </p:cNvPr>
          <p:cNvSpPr>
            <a:spLocks noGrp="1"/>
          </p:cNvSpPr>
          <p:nvPr>
            <p:ph type="ctrTitle"/>
          </p:nvPr>
        </p:nvSpPr>
        <p:spPr/>
        <p:txBody>
          <a:bodyPr/>
          <a:lstStyle/>
          <a:p>
            <a:r>
              <a:rPr lang="en-US" dirty="0">
                <a:solidFill>
                  <a:srgbClr val="3366FF"/>
                </a:solidFill>
              </a:rPr>
              <a:t>Recent Evaluations of NHS TT</a:t>
            </a:r>
          </a:p>
        </p:txBody>
      </p:sp>
    </p:spTree>
    <p:extLst>
      <p:ext uri="{BB962C8B-B14F-4D97-AF65-F5344CB8AC3E}">
        <p14:creationId xmlns:p14="http://schemas.microsoft.com/office/powerpoint/2010/main" val="5460307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C882E0-8593-1A68-6AE5-C1160D784E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8EB6BC-1DE7-FBE9-5F8A-FB1F20B28D47}"/>
              </a:ext>
            </a:extLst>
          </p:cNvPr>
          <p:cNvSpPr>
            <a:spLocks noGrp="1"/>
          </p:cNvSpPr>
          <p:nvPr>
            <p:ph type="title"/>
          </p:nvPr>
        </p:nvSpPr>
        <p:spPr>
          <a:xfrm>
            <a:off x="510097" y="142311"/>
            <a:ext cx="11319048" cy="1143000"/>
          </a:xfrm>
        </p:spPr>
        <p:txBody>
          <a:bodyPr/>
          <a:lstStyle/>
          <a:p>
            <a:r>
              <a:rPr lang="en-US" sz="3200" dirty="0">
                <a:solidFill>
                  <a:srgbClr val="0432FF"/>
                </a:solidFill>
              </a:rPr>
              <a:t>How much of the observed outcome is attributable to treatment? </a:t>
            </a:r>
            <a:r>
              <a:rPr lang="en-US" sz="2400" dirty="0">
                <a:solidFill>
                  <a:srgbClr val="0432FF"/>
                </a:solidFill>
              </a:rPr>
              <a:t>(</a:t>
            </a:r>
            <a:r>
              <a:rPr lang="en-US" sz="2400" dirty="0" err="1">
                <a:solidFill>
                  <a:srgbClr val="0432FF"/>
                </a:solidFill>
              </a:rPr>
              <a:t>Oparina</a:t>
            </a:r>
            <a:r>
              <a:rPr lang="en-US" sz="2400" dirty="0">
                <a:solidFill>
                  <a:srgbClr val="0432FF"/>
                </a:solidFill>
              </a:rPr>
              <a:t>, Krekel &amp; </a:t>
            </a:r>
            <a:r>
              <a:rPr lang="en-US" sz="2400" dirty="0" err="1">
                <a:solidFill>
                  <a:srgbClr val="0432FF"/>
                </a:solidFill>
              </a:rPr>
              <a:t>Srisuma</a:t>
            </a:r>
            <a:r>
              <a:rPr lang="en-US" sz="2400" dirty="0">
                <a:solidFill>
                  <a:srgbClr val="0432FF"/>
                </a:solidFill>
              </a:rPr>
              <a:t>, 2024)</a:t>
            </a:r>
          </a:p>
        </p:txBody>
      </p:sp>
      <p:sp>
        <p:nvSpPr>
          <p:cNvPr id="3" name="Content Placeholder 2">
            <a:extLst>
              <a:ext uri="{FF2B5EF4-FFF2-40B4-BE49-F238E27FC236}">
                <a16:creationId xmlns:a16="http://schemas.microsoft.com/office/drawing/2014/main" id="{747F926B-15E8-C970-D13E-F0BB00E97D50}"/>
              </a:ext>
            </a:extLst>
          </p:cNvPr>
          <p:cNvSpPr>
            <a:spLocks noGrp="1"/>
          </p:cNvSpPr>
          <p:nvPr>
            <p:ph sz="half" idx="1"/>
          </p:nvPr>
        </p:nvSpPr>
        <p:spPr>
          <a:xfrm>
            <a:off x="447056" y="1340769"/>
            <a:ext cx="4032448" cy="4525963"/>
          </a:xfrm>
        </p:spPr>
        <p:txBody>
          <a:bodyPr/>
          <a:lstStyle/>
          <a:p>
            <a:pPr>
              <a:spcBef>
                <a:spcPts val="1176"/>
              </a:spcBef>
            </a:pPr>
            <a:r>
              <a:rPr lang="en-US" sz="2200" dirty="0"/>
              <a:t>All the treatments deployed in NHS TT have been shown to be effective in RCTs</a:t>
            </a:r>
          </a:p>
          <a:p>
            <a:pPr>
              <a:spcBef>
                <a:spcPts val="1176"/>
              </a:spcBef>
            </a:pPr>
            <a:r>
              <a:rPr lang="en-US" sz="2200" dirty="0"/>
              <a:t>BUT some of the observed improvement will be due to natural recovery. </a:t>
            </a:r>
          </a:p>
          <a:p>
            <a:pPr>
              <a:spcBef>
                <a:spcPts val="1176"/>
              </a:spcBef>
            </a:pPr>
            <a:r>
              <a:rPr lang="en-US" sz="2200" dirty="0"/>
              <a:t>How much?</a:t>
            </a:r>
          </a:p>
          <a:p>
            <a:pPr>
              <a:spcBef>
                <a:spcPts val="1176"/>
              </a:spcBef>
            </a:pPr>
            <a:r>
              <a:rPr lang="en-US" sz="2200" dirty="0"/>
              <a:t>Ideally assessed by an RCT</a:t>
            </a:r>
          </a:p>
          <a:p>
            <a:pPr>
              <a:spcBef>
                <a:spcPts val="1176"/>
              </a:spcBef>
            </a:pPr>
            <a:r>
              <a:rPr lang="en-US" sz="2200" dirty="0"/>
              <a:t>LSE team capitalize variation in wait between assessment and treatment</a:t>
            </a:r>
          </a:p>
        </p:txBody>
      </p:sp>
      <p:pic>
        <p:nvPicPr>
          <p:cNvPr id="6" name="Content Placeholder 5">
            <a:extLst>
              <a:ext uri="{FF2B5EF4-FFF2-40B4-BE49-F238E27FC236}">
                <a16:creationId xmlns:a16="http://schemas.microsoft.com/office/drawing/2014/main" id="{A4EC129A-4CF0-A2E4-CB7C-938A89CF3B8E}"/>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906955" y="2670011"/>
            <a:ext cx="6922190" cy="2016224"/>
          </a:xfrm>
        </p:spPr>
      </p:pic>
      <p:sp>
        <p:nvSpPr>
          <p:cNvPr id="7" name="TextBox 6">
            <a:extLst>
              <a:ext uri="{FF2B5EF4-FFF2-40B4-BE49-F238E27FC236}">
                <a16:creationId xmlns:a16="http://schemas.microsoft.com/office/drawing/2014/main" id="{3A811758-7D86-46FC-3A1B-DCBC5C485DFD}"/>
              </a:ext>
            </a:extLst>
          </p:cNvPr>
          <p:cNvSpPr txBox="1"/>
          <p:nvPr/>
        </p:nvSpPr>
        <p:spPr>
          <a:xfrm>
            <a:off x="4906955" y="1340769"/>
            <a:ext cx="6805669" cy="83099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1" u="none" strike="noStrike" kern="1200" cap="none" spc="0" normalizeH="0" baseline="0" noProof="0" dirty="0">
                <a:ln>
                  <a:noFill/>
                </a:ln>
                <a:solidFill>
                  <a:srgbClr val="0432FF"/>
                </a:solidFill>
                <a:effectLst/>
                <a:uLnTx/>
                <a:uFillTx/>
                <a:latin typeface="Arial" charset="0"/>
                <a:ea typeface="ＭＳ Ｐゴシック" charset="-128"/>
                <a:cs typeface="+mn-cs"/>
              </a:rPr>
              <a:t>Sample: </a:t>
            </a:r>
            <a:r>
              <a:rPr kumimoji="0" lang="en-US" sz="2400" b="0" i="1" u="none" strike="noStrike" kern="1200" cap="none" spc="0" normalizeH="0" baseline="0" noProof="0" dirty="0">
                <a:ln>
                  <a:noFill/>
                </a:ln>
                <a:solidFill>
                  <a:srgbClr val="000000"/>
                </a:solidFill>
                <a:effectLst/>
                <a:uLnTx/>
                <a:uFillTx/>
                <a:latin typeface="Arial" charset="0"/>
                <a:ea typeface="ＭＳ Ｐゴシック" charset="-128"/>
                <a:cs typeface="+mn-cs"/>
              </a:rPr>
              <a:t>1.2 million patients (2016-2018), seen at least 3 times (including initial assessment)</a:t>
            </a:r>
          </a:p>
        </p:txBody>
      </p:sp>
      <p:sp>
        <p:nvSpPr>
          <p:cNvPr id="8" name="TextBox 7">
            <a:extLst>
              <a:ext uri="{FF2B5EF4-FFF2-40B4-BE49-F238E27FC236}">
                <a16:creationId xmlns:a16="http://schemas.microsoft.com/office/drawing/2014/main" id="{EB39E4F8-3045-9AB2-E673-877FE8B02623}"/>
              </a:ext>
            </a:extLst>
          </p:cNvPr>
          <p:cNvSpPr txBox="1"/>
          <p:nvPr/>
        </p:nvSpPr>
        <p:spPr>
          <a:xfrm>
            <a:off x="5015881" y="2307771"/>
            <a:ext cx="1212614"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1" u="none" strike="noStrike" kern="1200" cap="none" spc="0" normalizeH="0" baseline="0" noProof="0" dirty="0">
                <a:ln>
                  <a:noFill/>
                </a:ln>
                <a:solidFill>
                  <a:srgbClr val="0432FF"/>
                </a:solidFill>
                <a:effectLst/>
                <a:uLnTx/>
                <a:uFillTx/>
                <a:latin typeface="Arial" charset="0"/>
                <a:ea typeface="ＭＳ Ｐゴシック" charset="-128"/>
                <a:cs typeface="+mn-cs"/>
              </a:rPr>
              <a:t>Design</a:t>
            </a:r>
          </a:p>
        </p:txBody>
      </p:sp>
      <p:sp>
        <p:nvSpPr>
          <p:cNvPr id="9" name="TextBox 8">
            <a:extLst>
              <a:ext uri="{FF2B5EF4-FFF2-40B4-BE49-F238E27FC236}">
                <a16:creationId xmlns:a16="http://schemas.microsoft.com/office/drawing/2014/main" id="{562CB698-15D9-B491-E2F8-CC139D381BFD}"/>
              </a:ext>
            </a:extLst>
          </p:cNvPr>
          <p:cNvSpPr txBox="1"/>
          <p:nvPr/>
        </p:nvSpPr>
        <p:spPr>
          <a:xfrm>
            <a:off x="4767650" y="4797152"/>
            <a:ext cx="7200800" cy="1631216"/>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1" u="none" strike="noStrike" kern="1200" cap="none" spc="0" normalizeH="0" baseline="0" noProof="0" dirty="0">
                <a:ln>
                  <a:noFill/>
                </a:ln>
                <a:solidFill>
                  <a:srgbClr val="000000"/>
                </a:solidFill>
                <a:effectLst/>
                <a:uLnTx/>
                <a:uFillTx/>
                <a:latin typeface="Arial" charset="0"/>
                <a:ea typeface="ＭＳ Ｐゴシック" charset="-128"/>
                <a:cs typeface="+mn-cs"/>
              </a:rPr>
              <a:t>Statistical control for patient, service &amp; </a:t>
            </a:r>
            <a:r>
              <a:rPr kumimoji="0" lang="en-US" sz="2000" b="0" i="1" u="none" strike="noStrike" kern="1200" cap="none" spc="0" normalizeH="0" baseline="0" noProof="0" dirty="0" err="1">
                <a:ln>
                  <a:noFill/>
                </a:ln>
                <a:solidFill>
                  <a:srgbClr val="000000"/>
                </a:solidFill>
                <a:effectLst/>
                <a:uLnTx/>
                <a:uFillTx/>
                <a:latin typeface="Arial" charset="0"/>
                <a:ea typeface="ＭＳ Ｐゴシック" charset="-128"/>
                <a:cs typeface="+mn-cs"/>
              </a:rPr>
              <a:t>neighbour</a:t>
            </a:r>
            <a:r>
              <a:rPr kumimoji="0" lang="en-US" sz="2000" b="0" i="1" u="none" strike="noStrike" kern="1200" cap="none" spc="0" normalizeH="0" baseline="0" noProof="0" dirty="0">
                <a:ln>
                  <a:noFill/>
                </a:ln>
                <a:solidFill>
                  <a:srgbClr val="000000"/>
                </a:solidFill>
                <a:effectLst/>
                <a:uLnTx/>
                <a:uFillTx/>
                <a:latin typeface="Arial" charset="0"/>
                <a:ea typeface="ＭＳ Ｐゴシック" charset="-128"/>
                <a:cs typeface="+mn-cs"/>
              </a:rPr>
              <a:t> hood effects</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000" b="0" i="1" u="none" strike="noStrike" kern="1200" cap="none" spc="0" normalizeH="0" baseline="0" noProof="0" dirty="0">
              <a:ln>
                <a:noFill/>
              </a:ln>
              <a:solidFill>
                <a:srgbClr val="000000"/>
              </a:solidFill>
              <a:effectLst/>
              <a:uLnTx/>
              <a:uFillTx/>
              <a:latin typeface="Arial" charset="0"/>
              <a:ea typeface="ＭＳ Ｐゴシック"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1" u="none" strike="noStrike" kern="1200" cap="none" spc="0" normalizeH="0" baseline="0" noProof="0" dirty="0">
                <a:ln>
                  <a:noFill/>
                </a:ln>
                <a:solidFill>
                  <a:srgbClr val="0432FF"/>
                </a:solidFill>
                <a:effectLst/>
                <a:uLnTx/>
                <a:uFillTx/>
                <a:latin typeface="Arial" charset="0"/>
                <a:ea typeface="ＭＳ Ｐゴシック" charset="-128"/>
                <a:cs typeface="+mn-cs"/>
              </a:rPr>
              <a:t>RESULT: overall recovery rate      53%.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1" u="none" strike="noStrike" kern="1200" cap="none" spc="0" normalizeH="0" baseline="0" noProof="0" dirty="0">
                <a:ln>
                  <a:noFill/>
                </a:ln>
                <a:solidFill>
                  <a:srgbClr val="0432FF"/>
                </a:solidFill>
                <a:effectLst/>
                <a:uLnTx/>
                <a:uFillTx/>
                <a:latin typeface="Arial" charset="0"/>
                <a:ea typeface="ＭＳ Ｐゴシック" charset="-128"/>
                <a:cs typeface="+mn-cs"/>
              </a:rPr>
              <a:t>                attributable to NHS TT  43%</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1" u="none" strike="noStrike" kern="1200" cap="none" spc="0" normalizeH="0" baseline="0" noProof="0" dirty="0">
                <a:ln>
                  <a:noFill/>
                </a:ln>
                <a:solidFill>
                  <a:srgbClr val="0432FF"/>
                </a:solidFill>
                <a:effectLst/>
                <a:uLnTx/>
                <a:uFillTx/>
                <a:latin typeface="Arial" charset="0"/>
                <a:ea typeface="ＭＳ Ｐゴシック" charset="-128"/>
                <a:cs typeface="+mn-cs"/>
              </a:rPr>
              <a:t>                natural recovery            10%</a:t>
            </a:r>
          </a:p>
        </p:txBody>
      </p:sp>
    </p:spTree>
    <p:extLst>
      <p:ext uri="{BB962C8B-B14F-4D97-AF65-F5344CB8AC3E}">
        <p14:creationId xmlns:p14="http://schemas.microsoft.com/office/powerpoint/2010/main" val="38861653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85AE0DB-DAD1-AE3F-B9F3-F78D1DCF1035}"/>
              </a:ext>
            </a:extLst>
          </p:cNvPr>
          <p:cNvSpPr>
            <a:spLocks noGrp="1"/>
          </p:cNvSpPr>
          <p:nvPr>
            <p:ph type="title"/>
          </p:nvPr>
        </p:nvSpPr>
        <p:spPr/>
        <p:txBody>
          <a:bodyPr/>
          <a:lstStyle/>
          <a:p>
            <a:endParaRPr lang="en-GB"/>
          </a:p>
        </p:txBody>
      </p:sp>
      <p:sp>
        <p:nvSpPr>
          <p:cNvPr id="9" name="Content Placeholder 8">
            <a:extLst>
              <a:ext uri="{FF2B5EF4-FFF2-40B4-BE49-F238E27FC236}">
                <a16:creationId xmlns:a16="http://schemas.microsoft.com/office/drawing/2014/main" id="{7C49C197-A848-3BA8-47FA-8D713CA3296C}"/>
              </a:ext>
            </a:extLst>
          </p:cNvPr>
          <p:cNvSpPr>
            <a:spLocks noGrp="1"/>
          </p:cNvSpPr>
          <p:nvPr>
            <p:ph idx="1"/>
          </p:nvPr>
        </p:nvSpPr>
        <p:spPr/>
        <p:txBody>
          <a:bodyPr/>
          <a:lstStyle/>
          <a:p>
            <a:endParaRPr lang="en-GB"/>
          </a:p>
        </p:txBody>
      </p:sp>
      <p:sp>
        <p:nvSpPr>
          <p:cNvPr id="4" name="Rectangle 3">
            <a:extLst>
              <a:ext uri="{FF2B5EF4-FFF2-40B4-BE49-F238E27FC236}">
                <a16:creationId xmlns:a16="http://schemas.microsoft.com/office/drawing/2014/main" id="{AB2CCABD-EFCD-4E2D-8DC7-29A670D956FC}"/>
              </a:ext>
            </a:extLst>
          </p:cNvPr>
          <p:cNvSpPr/>
          <p:nvPr/>
        </p:nvSpPr>
        <p:spPr>
          <a:xfrm>
            <a:off x="0" y="0"/>
            <a:ext cx="12192000" cy="68580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DBC6F949-E494-48AE-B051-937C0776CA58}"/>
              </a:ext>
            </a:extLst>
          </p:cNvPr>
          <p:cNvSpPr/>
          <p:nvPr/>
        </p:nvSpPr>
        <p:spPr>
          <a:xfrm>
            <a:off x="181761" y="126445"/>
            <a:ext cx="11828477" cy="6484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4EE76ABC-89AD-773D-C106-8209DE1DEFF2}"/>
              </a:ext>
            </a:extLst>
          </p:cNvPr>
          <p:cNvSpPr txBox="1"/>
          <p:nvPr/>
        </p:nvSpPr>
        <p:spPr>
          <a:xfrm>
            <a:off x="357051" y="531223"/>
            <a:ext cx="1092054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3600" b="1" dirty="0">
                <a:solidFill>
                  <a:srgbClr val="7030A0"/>
                </a:solidFill>
                <a:latin typeface="Arial" panose="020B0604020202020204" pitchFamily="34" charset="0"/>
                <a:cs typeface="Arial" panose="020B0604020202020204" pitchFamily="34" charset="0"/>
              </a:rPr>
              <a:t>Welcome and Introductions</a:t>
            </a:r>
            <a:endParaRPr kumimoji="0" lang="en-GB" sz="3600" b="1" i="0" u="none" strike="noStrike" kern="1200" cap="none" spc="0" normalizeH="0" baseline="0" noProof="0" dirty="0">
              <a:ln>
                <a:noFill/>
              </a:ln>
              <a:solidFill>
                <a:srgbClr val="7030A0"/>
              </a:solidFill>
              <a:effectLst/>
              <a:uLnTx/>
              <a:uFillTx/>
              <a:latin typeface="Arial" panose="020B0604020202020204" pitchFamily="34" charset="0"/>
              <a:ea typeface="+mn-ea"/>
              <a:cs typeface="Arial" panose="020B0604020202020204" pitchFamily="34" charset="0"/>
            </a:endParaRPr>
          </a:p>
        </p:txBody>
      </p:sp>
      <p:sp>
        <p:nvSpPr>
          <p:cNvPr id="3" name="Text Placeholder 5">
            <a:extLst>
              <a:ext uri="{FF2B5EF4-FFF2-40B4-BE49-F238E27FC236}">
                <a16:creationId xmlns:a16="http://schemas.microsoft.com/office/drawing/2014/main" id="{3469FBCE-EA60-E759-32F8-670CFBD006C1}"/>
              </a:ext>
            </a:extLst>
          </p:cNvPr>
          <p:cNvSpPr txBox="1">
            <a:spLocks/>
          </p:cNvSpPr>
          <p:nvPr/>
        </p:nvSpPr>
        <p:spPr>
          <a:xfrm>
            <a:off x="357051" y="1416790"/>
            <a:ext cx="11087593" cy="577927"/>
          </a:xfrm>
          <a:prstGeom prst="rect">
            <a:avLst/>
          </a:prstGeom>
        </p:spPr>
        <p:txBody>
          <a:bodyPr vert="horz" lIns="0" tIns="0" rIns="0" bIns="0" rtlCol="0">
            <a:noAutofit/>
          </a:bodyPr>
          <a:lstStyle>
            <a:lvl1pPr marL="0" indent="0" algn="l" defTabSz="914400" rtl="0" eaLnBrk="1" latinLnBrk="0" hangingPunct="1">
              <a:lnSpc>
                <a:spcPts val="2200"/>
              </a:lnSpc>
              <a:spcBef>
                <a:spcPts val="0"/>
              </a:spcBef>
              <a:spcAft>
                <a:spcPts val="900"/>
              </a:spcAft>
              <a:buClr>
                <a:schemeClr val="tx1"/>
              </a:buClr>
              <a:buFont typeface="Arial" panose="020B0604020202020204" pitchFamily="34" charset="0"/>
              <a:buNone/>
              <a:defRPr sz="2400" b="1" kern="1200">
                <a:solidFill>
                  <a:schemeClr val="accent6"/>
                </a:solidFill>
                <a:latin typeface="+mn-lt"/>
                <a:ea typeface="+mn-ea"/>
                <a:cs typeface="+mn-cs"/>
              </a:defRPr>
            </a:lvl1pPr>
            <a:lvl2pPr marL="357188"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2pPr>
            <a:lvl3pPr marL="714375"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3pPr>
            <a:lvl4pPr marL="1081087"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4pPr>
            <a:lvl5pPr marL="1438275"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7313" marR="0" lvl="0" indent="0" algn="l" defTabSz="914400" rtl="0" eaLnBrk="1" fontAlgn="auto" latinLnBrk="0" hangingPunct="1">
              <a:lnSpc>
                <a:spcPct val="100000"/>
              </a:lnSpc>
              <a:spcBef>
                <a:spcPts val="0"/>
              </a:spcBef>
              <a:spcAft>
                <a:spcPts val="1200"/>
              </a:spcAft>
              <a:buClr>
                <a:srgbClr val="425563"/>
              </a:buClr>
              <a:buSzTx/>
              <a:buFont typeface="Arial" panose="020B0604020202020204" pitchFamily="34" charset="0"/>
              <a:buNone/>
              <a:tabLst/>
              <a:defRPr/>
            </a:pPr>
            <a:r>
              <a:rPr kumimoji="0" lang="en-GB" sz="2400" b="1" i="0" u="none" strike="noStrike" kern="1200" cap="none" spc="0" normalizeH="0" baseline="0" noProof="0" dirty="0">
                <a:ln>
                  <a:noFill/>
                </a:ln>
                <a:solidFill>
                  <a:srgbClr val="6E51A0"/>
                </a:solidFill>
                <a:effectLst/>
                <a:uLnTx/>
                <a:uFillTx/>
                <a:latin typeface="Arial" panose="020B0604020202020204"/>
                <a:ea typeface="+mn-ea"/>
                <a:cs typeface="+mn-cs"/>
              </a:rPr>
              <a:t>Today’s Agenda</a:t>
            </a:r>
          </a:p>
        </p:txBody>
      </p:sp>
      <p:pic>
        <p:nvPicPr>
          <p:cNvPr id="6" name="Picture 5">
            <a:extLst>
              <a:ext uri="{FF2B5EF4-FFF2-40B4-BE49-F238E27FC236}">
                <a16:creationId xmlns:a16="http://schemas.microsoft.com/office/drawing/2014/main" id="{141CA9D3-2FF4-3DDA-4690-7FBE955F4316}"/>
              </a:ext>
            </a:extLst>
          </p:cNvPr>
          <p:cNvPicPr>
            <a:picLocks noChangeAspect="1"/>
          </p:cNvPicPr>
          <p:nvPr/>
        </p:nvPicPr>
        <p:blipFill>
          <a:blip r:embed="rId3"/>
          <a:stretch>
            <a:fillRect/>
          </a:stretch>
        </p:blipFill>
        <p:spPr>
          <a:xfrm>
            <a:off x="838200" y="2138896"/>
            <a:ext cx="6420746" cy="3724795"/>
          </a:xfrm>
          <a:prstGeom prst="rect">
            <a:avLst/>
          </a:prstGeom>
        </p:spPr>
      </p:pic>
      <p:pic>
        <p:nvPicPr>
          <p:cNvPr id="2" name="Picture 1" descr="Icon&#10;&#10;Description automatically generated">
            <a:extLst>
              <a:ext uri="{FF2B5EF4-FFF2-40B4-BE49-F238E27FC236}">
                <a16:creationId xmlns:a16="http://schemas.microsoft.com/office/drawing/2014/main" id="{BE99379E-52CF-36CA-3DDA-75243509CE68}"/>
              </a:ext>
            </a:extLst>
          </p:cNvPr>
          <p:cNvPicPr/>
          <p:nvPr/>
        </p:nvPicPr>
        <p:blipFill>
          <a:blip r:embed="rId4">
            <a:extLst>
              <a:ext uri="{28A0092B-C50C-407E-A947-70E740481C1C}">
                <a14:useLocalDpi xmlns:a14="http://schemas.microsoft.com/office/drawing/2010/main" val="0"/>
              </a:ext>
            </a:extLst>
          </a:blip>
          <a:stretch>
            <a:fillRect/>
          </a:stretch>
        </p:blipFill>
        <p:spPr>
          <a:xfrm>
            <a:off x="10495135" y="5220960"/>
            <a:ext cx="1440180" cy="1367155"/>
          </a:xfrm>
          <a:prstGeom prst="rect">
            <a:avLst/>
          </a:prstGeom>
        </p:spPr>
      </p:pic>
    </p:spTree>
    <p:extLst>
      <p:ext uri="{BB962C8B-B14F-4D97-AF65-F5344CB8AC3E}">
        <p14:creationId xmlns:p14="http://schemas.microsoft.com/office/powerpoint/2010/main" val="24455490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C6053C-6D67-8556-6689-53F094A3B4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E55C33-3B31-6544-D0CF-F0828C390AE3}"/>
              </a:ext>
            </a:extLst>
          </p:cNvPr>
          <p:cNvSpPr>
            <a:spLocks noGrp="1"/>
          </p:cNvSpPr>
          <p:nvPr>
            <p:ph type="title"/>
          </p:nvPr>
        </p:nvSpPr>
        <p:spPr>
          <a:xfrm>
            <a:off x="191344" y="-16763"/>
            <a:ext cx="11809312" cy="1143000"/>
          </a:xfrm>
        </p:spPr>
        <p:txBody>
          <a:bodyPr/>
          <a:lstStyle/>
          <a:p>
            <a:r>
              <a:rPr lang="en-US" sz="3400" dirty="0">
                <a:solidFill>
                  <a:srgbClr val="0432FF"/>
                </a:solidFill>
              </a:rPr>
              <a:t>Data linkage studies demonstrate wider benefits of NHS TT </a:t>
            </a:r>
          </a:p>
        </p:txBody>
      </p:sp>
      <p:sp>
        <p:nvSpPr>
          <p:cNvPr id="3" name="Content Placeholder 2">
            <a:extLst>
              <a:ext uri="{FF2B5EF4-FFF2-40B4-BE49-F238E27FC236}">
                <a16:creationId xmlns:a16="http://schemas.microsoft.com/office/drawing/2014/main" id="{72F83EBF-C612-B273-F26E-4A5226B4F948}"/>
              </a:ext>
            </a:extLst>
          </p:cNvPr>
          <p:cNvSpPr>
            <a:spLocks noGrp="1"/>
          </p:cNvSpPr>
          <p:nvPr>
            <p:ph sz="half" idx="1"/>
          </p:nvPr>
        </p:nvSpPr>
        <p:spPr>
          <a:xfrm>
            <a:off x="220079" y="1000298"/>
            <a:ext cx="6120680" cy="4857404"/>
          </a:xfrm>
        </p:spPr>
        <p:txBody>
          <a:bodyPr/>
          <a:lstStyle/>
          <a:p>
            <a:r>
              <a:rPr lang="en-US" sz="2400" dirty="0"/>
              <a:t>NHS TT has a beneficial effects on physical health and reduce NHS costs</a:t>
            </a:r>
            <a:r>
              <a:rPr lang="en-US" dirty="0"/>
              <a:t>. </a:t>
            </a:r>
          </a:p>
          <a:p>
            <a:pPr lvl="1">
              <a:buFont typeface="Courier New" panose="02070309020205020404" pitchFamily="49" charset="0"/>
              <a:buChar char="o"/>
            </a:pPr>
            <a:r>
              <a:rPr lang="en-US" sz="2200" dirty="0"/>
              <a:t>NHS TT treatment reduces subsequent risk of hospital (out-patient and in-patient) admission </a:t>
            </a:r>
            <a:r>
              <a:rPr lang="en-US" sz="2200" dirty="0">
                <a:solidFill>
                  <a:srgbClr val="0432FF"/>
                </a:solidFill>
              </a:rPr>
              <a:t>(Gruber et al, 2022; </a:t>
            </a:r>
            <a:r>
              <a:rPr lang="en-US" sz="2200" dirty="0" err="1">
                <a:solidFill>
                  <a:srgbClr val="0432FF"/>
                </a:solidFill>
              </a:rPr>
              <a:t>Toffuluitti</a:t>
            </a:r>
            <a:r>
              <a:rPr lang="en-US" sz="2200" dirty="0">
                <a:solidFill>
                  <a:srgbClr val="0432FF"/>
                </a:solidFill>
              </a:rPr>
              <a:t> et al, 2021) </a:t>
            </a:r>
          </a:p>
          <a:p>
            <a:pPr lvl="1">
              <a:buFont typeface="Courier New" panose="02070309020205020404" pitchFamily="49" charset="0"/>
              <a:buChar char="o"/>
            </a:pPr>
            <a:r>
              <a:rPr lang="en-US" sz="2200" dirty="0"/>
              <a:t>Successful NHS TT treatment of depression reduces adverse cardiovascular events (including heart attacks and strokes) over next 3 years </a:t>
            </a:r>
            <a:r>
              <a:rPr lang="en-US" sz="2200" dirty="0">
                <a:solidFill>
                  <a:srgbClr val="0432FF"/>
                </a:solidFill>
              </a:rPr>
              <a:t>(</a:t>
            </a:r>
            <a:r>
              <a:rPr lang="en-US" sz="2200" dirty="0" err="1">
                <a:solidFill>
                  <a:srgbClr val="0432FF"/>
                </a:solidFill>
              </a:rPr>
              <a:t>ElBaou</a:t>
            </a:r>
            <a:r>
              <a:rPr lang="en-US" sz="2200" dirty="0">
                <a:solidFill>
                  <a:srgbClr val="0432FF"/>
                </a:solidFill>
              </a:rPr>
              <a:t> et al, 2023)</a:t>
            </a:r>
          </a:p>
          <a:p>
            <a:pPr lvl="1">
              <a:buFont typeface="Courier New" panose="02070309020205020404" pitchFamily="49" charset="0"/>
              <a:buChar char="o"/>
            </a:pPr>
            <a:r>
              <a:rPr lang="en-US" sz="2200" dirty="0"/>
              <a:t>Successful NHS TT treatment of depression </a:t>
            </a:r>
            <a:r>
              <a:rPr lang="en-US" sz="2200" dirty="0">
                <a:solidFill>
                  <a:srgbClr val="0432FF"/>
                </a:solidFill>
              </a:rPr>
              <a:t>(John 2023) </a:t>
            </a:r>
            <a:r>
              <a:rPr lang="en-US" sz="2200" dirty="0"/>
              <a:t>or anxiety </a:t>
            </a:r>
            <a:r>
              <a:rPr lang="en-US" sz="2200" dirty="0">
                <a:solidFill>
                  <a:srgbClr val="0432FF"/>
                </a:solidFill>
              </a:rPr>
              <a:t>(Stott, 2023) </a:t>
            </a:r>
            <a:r>
              <a:rPr lang="en-US" sz="2200" dirty="0"/>
              <a:t>is associated with reduced rate of dementia over next 8 years </a:t>
            </a:r>
          </a:p>
          <a:p>
            <a:pPr marL="0" indent="0">
              <a:buNone/>
            </a:pPr>
            <a:r>
              <a:rPr lang="en-US" sz="2200" dirty="0"/>
              <a:t> </a:t>
            </a:r>
          </a:p>
        </p:txBody>
      </p:sp>
      <p:sp>
        <p:nvSpPr>
          <p:cNvPr id="4" name="Content Placeholder 3">
            <a:extLst>
              <a:ext uri="{FF2B5EF4-FFF2-40B4-BE49-F238E27FC236}">
                <a16:creationId xmlns:a16="http://schemas.microsoft.com/office/drawing/2014/main" id="{6F9F65CA-B174-4BC6-8C03-E7AD534764E5}"/>
              </a:ext>
            </a:extLst>
          </p:cNvPr>
          <p:cNvSpPr>
            <a:spLocks noGrp="1"/>
          </p:cNvSpPr>
          <p:nvPr>
            <p:ph sz="half" idx="2"/>
          </p:nvPr>
        </p:nvSpPr>
        <p:spPr>
          <a:xfrm>
            <a:off x="6164560" y="1000298"/>
            <a:ext cx="5587030" cy="5314602"/>
          </a:xfrm>
        </p:spPr>
        <p:txBody>
          <a:bodyPr/>
          <a:lstStyle/>
          <a:p>
            <a:r>
              <a:rPr lang="en-US" sz="2400" dirty="0"/>
              <a:t>Treatment in NHS-TT – LTC services helps keep people in work </a:t>
            </a:r>
            <a:r>
              <a:rPr lang="en-US" sz="2000" dirty="0"/>
              <a:t>(</a:t>
            </a:r>
            <a:r>
              <a:rPr lang="en-US" sz="2000" dirty="0" err="1">
                <a:solidFill>
                  <a:srgbClr val="0432FF"/>
                </a:solidFill>
              </a:rPr>
              <a:t>Toffolutti</a:t>
            </a:r>
            <a:r>
              <a:rPr lang="en-US" sz="2000" dirty="0">
                <a:solidFill>
                  <a:srgbClr val="0432FF"/>
                </a:solidFill>
              </a:rPr>
              <a:t> et al, 2021)</a:t>
            </a:r>
          </a:p>
          <a:p>
            <a:endParaRPr lang="en-US" dirty="0"/>
          </a:p>
        </p:txBody>
      </p:sp>
      <p:pic>
        <p:nvPicPr>
          <p:cNvPr id="8" name="Picture 7">
            <a:extLst>
              <a:ext uri="{FF2B5EF4-FFF2-40B4-BE49-F238E27FC236}">
                <a16:creationId xmlns:a16="http://schemas.microsoft.com/office/drawing/2014/main" id="{123A647A-5F93-89A8-C80D-7FB1CF757DAF}"/>
              </a:ext>
            </a:extLst>
          </p:cNvPr>
          <p:cNvPicPr>
            <a:picLocks noChangeAspect="1"/>
          </p:cNvPicPr>
          <p:nvPr/>
        </p:nvPicPr>
        <p:blipFill>
          <a:blip r:embed="rId3"/>
          <a:stretch>
            <a:fillRect/>
          </a:stretch>
        </p:blipFill>
        <p:spPr>
          <a:xfrm>
            <a:off x="7752184" y="2348880"/>
            <a:ext cx="3189722" cy="4069645"/>
          </a:xfrm>
          <a:prstGeom prst="rect">
            <a:avLst/>
          </a:prstGeom>
        </p:spPr>
      </p:pic>
      <p:sp>
        <p:nvSpPr>
          <p:cNvPr id="5" name="TextBox 4">
            <a:extLst>
              <a:ext uri="{FF2B5EF4-FFF2-40B4-BE49-F238E27FC236}">
                <a16:creationId xmlns:a16="http://schemas.microsoft.com/office/drawing/2014/main" id="{C54F131D-44A2-7CF7-5CED-E8EDC55428B2}"/>
              </a:ext>
            </a:extLst>
          </p:cNvPr>
          <p:cNvSpPr txBox="1"/>
          <p:nvPr/>
        </p:nvSpPr>
        <p:spPr>
          <a:xfrm rot="16200000">
            <a:off x="6311368" y="3744482"/>
            <a:ext cx="1956725"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charset="0"/>
                <a:ea typeface="ＭＳ Ｐゴシック" charset="-128"/>
                <a:cs typeface="+mn-cs"/>
              </a:rPr>
              <a:t>% employed</a:t>
            </a:r>
          </a:p>
        </p:txBody>
      </p:sp>
    </p:spTree>
    <p:extLst>
      <p:ext uri="{BB962C8B-B14F-4D97-AF65-F5344CB8AC3E}">
        <p14:creationId xmlns:p14="http://schemas.microsoft.com/office/powerpoint/2010/main" val="10167261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8E0B8-EF06-1745-D4B0-BB4AD7AEDA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FAF3B2-1241-53F5-8A53-CF871EC97620}"/>
              </a:ext>
            </a:extLst>
          </p:cNvPr>
          <p:cNvSpPr>
            <a:spLocks noGrp="1"/>
          </p:cNvSpPr>
          <p:nvPr>
            <p:ph type="title"/>
          </p:nvPr>
        </p:nvSpPr>
        <p:spPr>
          <a:xfrm>
            <a:off x="479376" y="-9625"/>
            <a:ext cx="4320480" cy="1143000"/>
          </a:xfrm>
        </p:spPr>
        <p:txBody>
          <a:bodyPr/>
          <a:lstStyle/>
          <a:p>
            <a:r>
              <a:rPr lang="en-US" sz="3600" dirty="0">
                <a:solidFill>
                  <a:srgbClr val="0432FF"/>
                </a:solidFill>
              </a:rPr>
              <a:t>And elsewhere…..</a:t>
            </a:r>
          </a:p>
        </p:txBody>
      </p:sp>
      <p:sp>
        <p:nvSpPr>
          <p:cNvPr id="4" name="Content Placeholder 3">
            <a:extLst>
              <a:ext uri="{FF2B5EF4-FFF2-40B4-BE49-F238E27FC236}">
                <a16:creationId xmlns:a16="http://schemas.microsoft.com/office/drawing/2014/main" id="{EA92D7BD-CD6A-974F-E6CD-4F3F2E737A33}"/>
              </a:ext>
            </a:extLst>
          </p:cNvPr>
          <p:cNvSpPr>
            <a:spLocks noGrp="1"/>
          </p:cNvSpPr>
          <p:nvPr>
            <p:ph sz="half" idx="2"/>
          </p:nvPr>
        </p:nvSpPr>
        <p:spPr>
          <a:xfrm>
            <a:off x="4943872" y="554897"/>
            <a:ext cx="7056784" cy="5440362"/>
          </a:xfrm>
        </p:spPr>
        <p:txBody>
          <a:bodyPr/>
          <a:lstStyle/>
          <a:p>
            <a:r>
              <a:rPr lang="en-US" sz="2400" dirty="0"/>
              <a:t>Norway now has multiple IAPT-like services (called Prompt Mental Health Care: PMHC).</a:t>
            </a:r>
          </a:p>
          <a:p>
            <a:r>
              <a:rPr lang="en-US" sz="2400" dirty="0"/>
              <a:t>Clinical trial randomized patients to PMHC or usual primary care. Much higher recovery rates in PMHC </a:t>
            </a:r>
            <a:r>
              <a:rPr lang="en-US" sz="2000" dirty="0">
                <a:solidFill>
                  <a:srgbClr val="0432FF"/>
                </a:solidFill>
              </a:rPr>
              <a:t>(</a:t>
            </a:r>
            <a:r>
              <a:rPr lang="en-US" sz="2000" dirty="0" err="1">
                <a:solidFill>
                  <a:srgbClr val="0432FF"/>
                </a:solidFill>
              </a:rPr>
              <a:t>Knapstad</a:t>
            </a:r>
            <a:r>
              <a:rPr lang="en-US" sz="2000" dirty="0">
                <a:solidFill>
                  <a:srgbClr val="0432FF"/>
                </a:solidFill>
              </a:rPr>
              <a:t> et al, 2020, </a:t>
            </a:r>
            <a:r>
              <a:rPr lang="en-US" sz="2000" dirty="0" err="1">
                <a:solidFill>
                  <a:srgbClr val="0432FF"/>
                </a:solidFill>
              </a:rPr>
              <a:t>Psychother</a:t>
            </a:r>
            <a:r>
              <a:rPr lang="en-US" sz="2000" dirty="0">
                <a:solidFill>
                  <a:srgbClr val="0432FF"/>
                </a:solidFill>
              </a:rPr>
              <a:t> Psychosom,80, 90-105 )</a:t>
            </a:r>
          </a:p>
          <a:p>
            <a:r>
              <a:rPr lang="en-US" sz="2400" dirty="0"/>
              <a:t>Patients followed up for 3 years afterwards </a:t>
            </a:r>
            <a:r>
              <a:rPr lang="en-US" sz="2000" dirty="0">
                <a:solidFill>
                  <a:srgbClr val="0432FF"/>
                </a:solidFill>
              </a:rPr>
              <a:t>(under review)</a:t>
            </a:r>
          </a:p>
          <a:p>
            <a:r>
              <a:rPr lang="en-US" sz="2400" dirty="0"/>
              <a:t>PMHC patients were:</a:t>
            </a:r>
          </a:p>
          <a:p>
            <a:pPr lvl="1">
              <a:buFont typeface="Courier New" panose="02070309020205020404" pitchFamily="49" charset="0"/>
              <a:buChar char="o"/>
            </a:pPr>
            <a:r>
              <a:rPr lang="en-US" sz="2000" dirty="0"/>
              <a:t>More likely to be employed and not receiving welfare benefits</a:t>
            </a:r>
          </a:p>
          <a:p>
            <a:pPr lvl="1">
              <a:buFont typeface="Courier New" panose="02070309020205020404" pitchFamily="49" charset="0"/>
              <a:buChar char="o"/>
            </a:pPr>
            <a:r>
              <a:rPr lang="en-US" sz="2000" dirty="0"/>
              <a:t>Had a higher average income</a:t>
            </a:r>
          </a:p>
          <a:p>
            <a:r>
              <a:rPr lang="en-US" sz="2400" dirty="0"/>
              <a:t>Conclusion: The NHS TT model helps grow the economy </a:t>
            </a:r>
            <a:r>
              <a:rPr lang="en-US" sz="2400" i="1" dirty="0"/>
              <a:t>(Benefit to Cost ratio approx. 4 overall and approx. 10 for individuals who recover from their mental health problem). </a:t>
            </a:r>
          </a:p>
          <a:p>
            <a:pPr marL="0" indent="0">
              <a:buNone/>
            </a:pPr>
            <a:endParaRPr lang="en-US" sz="2400" dirty="0">
              <a:solidFill>
                <a:srgbClr val="0432FF"/>
              </a:solidFill>
            </a:endParaRPr>
          </a:p>
          <a:p>
            <a:endParaRPr lang="en-US" sz="2400" dirty="0"/>
          </a:p>
        </p:txBody>
      </p:sp>
      <p:pic>
        <p:nvPicPr>
          <p:cNvPr id="6" name="Picture Placeholder 8" descr="A picture containing text, person, person&#10;&#10;Description automatically generated">
            <a:extLst>
              <a:ext uri="{FF2B5EF4-FFF2-40B4-BE49-F238E27FC236}">
                <a16:creationId xmlns:a16="http://schemas.microsoft.com/office/drawing/2014/main" id="{56AD6CED-2D1A-6BAB-3168-50987BC4892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615" r="4613" b="-3"/>
          <a:stretch/>
        </p:blipFill>
        <p:spPr>
          <a:xfrm rot="5400000">
            <a:off x="161128" y="1833971"/>
            <a:ext cx="4792818" cy="3960153"/>
          </a:xfrm>
          <a:prstGeom prst="rect">
            <a:avLst/>
          </a:prstGeom>
        </p:spPr>
      </p:pic>
    </p:spTree>
    <p:extLst>
      <p:ext uri="{BB962C8B-B14F-4D97-AF65-F5344CB8AC3E}">
        <p14:creationId xmlns:p14="http://schemas.microsoft.com/office/powerpoint/2010/main" val="20644025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ABE57-21DA-E6E4-7600-FD84AB6BBA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49A22D-15EB-4B19-2E6B-0DC9812AEB37}"/>
              </a:ext>
            </a:extLst>
          </p:cNvPr>
          <p:cNvSpPr>
            <a:spLocks noGrp="1"/>
          </p:cNvSpPr>
          <p:nvPr>
            <p:ph type="title"/>
          </p:nvPr>
        </p:nvSpPr>
        <p:spPr>
          <a:xfrm>
            <a:off x="914400" y="332656"/>
            <a:ext cx="10363200" cy="720080"/>
          </a:xfrm>
        </p:spPr>
        <p:txBody>
          <a:bodyPr/>
          <a:lstStyle/>
          <a:p>
            <a:r>
              <a:rPr lang="en-US" sz="3600" dirty="0">
                <a:solidFill>
                  <a:srgbClr val="0432FF"/>
                </a:solidFill>
              </a:rPr>
              <a:t>22</a:t>
            </a:r>
            <a:r>
              <a:rPr lang="en-US" sz="3600" baseline="30000" dirty="0">
                <a:solidFill>
                  <a:srgbClr val="0432FF"/>
                </a:solidFill>
              </a:rPr>
              <a:t>nd</a:t>
            </a:r>
            <a:r>
              <a:rPr lang="en-US" sz="3600" dirty="0">
                <a:solidFill>
                  <a:srgbClr val="0432FF"/>
                </a:solidFill>
              </a:rPr>
              <a:t> November 2023</a:t>
            </a:r>
          </a:p>
        </p:txBody>
      </p:sp>
      <p:pic>
        <p:nvPicPr>
          <p:cNvPr id="5" name="Content Placeholder 4" descr="A person in a suit holding a file&#10;&#10;Description automatically generated">
            <a:extLst>
              <a:ext uri="{FF2B5EF4-FFF2-40B4-BE49-F238E27FC236}">
                <a16:creationId xmlns:a16="http://schemas.microsoft.com/office/drawing/2014/main" id="{37CAE0B1-43F8-7400-2086-E4771A18616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64943" y="1092473"/>
            <a:ext cx="5171017" cy="4368865"/>
          </a:xfrm>
        </p:spPr>
      </p:pic>
      <p:sp>
        <p:nvSpPr>
          <p:cNvPr id="6" name="TextBox 5">
            <a:extLst>
              <a:ext uri="{FF2B5EF4-FFF2-40B4-BE49-F238E27FC236}">
                <a16:creationId xmlns:a16="http://schemas.microsoft.com/office/drawing/2014/main" id="{5186A1A1-E1A3-C398-807E-6FD71EE125E6}"/>
              </a:ext>
            </a:extLst>
          </p:cNvPr>
          <p:cNvSpPr txBox="1"/>
          <p:nvPr/>
        </p:nvSpPr>
        <p:spPr>
          <a:xfrm>
            <a:off x="1127448" y="5765527"/>
            <a:ext cx="4156907" cy="830997"/>
          </a:xfrm>
          <a:prstGeom prst="rect">
            <a:avLst/>
          </a:prstGeom>
          <a:noFill/>
        </p:spPr>
        <p:txBody>
          <a:bodyPr wrap="non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charset="0"/>
                <a:ea typeface="ＭＳ Ｐゴシック" charset="-128"/>
                <a:cs typeface="+mn-cs"/>
              </a:rPr>
              <a:t>Jeremy Hunt.</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charset="0"/>
                <a:ea typeface="ＭＳ Ｐゴシック" charset="-128"/>
                <a:cs typeface="+mn-cs"/>
              </a:rPr>
              <a:t> Chancellor of the Exchequer</a:t>
            </a:r>
          </a:p>
        </p:txBody>
      </p:sp>
      <p:sp>
        <p:nvSpPr>
          <p:cNvPr id="7" name="TextBox 6">
            <a:extLst>
              <a:ext uri="{FF2B5EF4-FFF2-40B4-BE49-F238E27FC236}">
                <a16:creationId xmlns:a16="http://schemas.microsoft.com/office/drawing/2014/main" id="{268B4BCE-9D09-FDB4-9914-1BA95575C144}"/>
              </a:ext>
            </a:extLst>
          </p:cNvPr>
          <p:cNvSpPr txBox="1"/>
          <p:nvPr/>
        </p:nvSpPr>
        <p:spPr>
          <a:xfrm>
            <a:off x="6240016" y="1092473"/>
            <a:ext cx="5535690" cy="5262979"/>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charset="0"/>
                <a:ea typeface="ＭＳ Ｐゴシック" charset="-128"/>
                <a:cs typeface="+mn-cs"/>
              </a:rPr>
              <a:t>UK Government announces funds      (£592 million) to further expand NHS TT workforce over next 5 years</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charset="0"/>
              <a:ea typeface="ＭＳ Ｐゴシック"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charset="0"/>
                <a:ea typeface="ＭＳ Ｐゴシック" charset="-128"/>
                <a:cs typeface="+mn-cs"/>
              </a:rPr>
              <a:t>Based on the clear demonstration that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charset="0"/>
                <a:ea typeface="ＭＳ Ｐゴシック" charset="-128"/>
                <a:cs typeface="+mn-cs"/>
              </a:rPr>
              <a:t>treatment in NHS TT services help grow the economy</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charset="0"/>
              <a:ea typeface="ＭＳ Ｐゴシック"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charset="0"/>
                <a:ea typeface="ＭＳ Ｐゴシック" charset="-128"/>
                <a:cs typeface="+mn-cs"/>
              </a:rPr>
              <a:t>Expansion allows more people to have treatment and a gradual increase in the average number of sessions  </a:t>
            </a:r>
            <a:r>
              <a:rPr kumimoji="0" lang="en-US" sz="2000" b="0" i="0" u="none" strike="noStrike" kern="1200" cap="none" spc="0" normalizeH="0" baseline="0" noProof="0" dirty="0">
                <a:ln>
                  <a:noFill/>
                </a:ln>
                <a:solidFill>
                  <a:prstClr val="black"/>
                </a:solidFill>
                <a:effectLst/>
                <a:uLnTx/>
                <a:uFillTx/>
                <a:latin typeface="Arial" charset="0"/>
                <a:ea typeface="ＭＳ Ｐゴシック" charset="-128"/>
                <a:cs typeface="+mn-cs"/>
              </a:rPr>
              <a:t>(8.1 to 9.1) </a:t>
            </a:r>
            <a:r>
              <a:rPr kumimoji="0" lang="en-US" sz="2400" b="0" i="0" u="none" strike="noStrike" kern="1200" cap="none" spc="0" normalizeH="0" baseline="0" noProof="0" dirty="0">
                <a:ln>
                  <a:noFill/>
                </a:ln>
                <a:solidFill>
                  <a:prstClr val="black"/>
                </a:solidFill>
                <a:effectLst/>
                <a:uLnTx/>
                <a:uFillTx/>
                <a:latin typeface="Arial" charset="0"/>
                <a:ea typeface="ＭＳ Ｐゴシック" charset="-128"/>
                <a:cs typeface="+mn-cs"/>
              </a:rPr>
              <a:t>to increase </a:t>
            </a:r>
            <a:r>
              <a:rPr kumimoji="0" lang="en-US" sz="2400" b="1" i="0" u="none" strike="noStrike" kern="1200" cap="none" spc="0" normalizeH="0" baseline="0" noProof="0" dirty="0">
                <a:ln>
                  <a:noFill/>
                </a:ln>
                <a:solidFill>
                  <a:prstClr val="black"/>
                </a:solidFill>
                <a:effectLst/>
                <a:uLnTx/>
                <a:uFillTx/>
                <a:latin typeface="Arial" charset="0"/>
                <a:ea typeface="ＭＳ Ｐゴシック" charset="-128"/>
                <a:cs typeface="+mn-cs"/>
              </a:rPr>
              <a:t>reliable recovery </a:t>
            </a:r>
            <a:r>
              <a:rPr kumimoji="0" lang="en-US" sz="2400" b="0" i="0" u="none" strike="noStrike" kern="1200" cap="none" spc="0" normalizeH="0" baseline="0" noProof="0" dirty="0">
                <a:ln>
                  <a:noFill/>
                </a:ln>
                <a:solidFill>
                  <a:prstClr val="black"/>
                </a:solidFill>
                <a:effectLst/>
                <a:uLnTx/>
                <a:uFillTx/>
                <a:latin typeface="Arial" charset="0"/>
                <a:ea typeface="ＭＳ Ｐゴシック" charset="-128"/>
                <a:cs typeface="+mn-cs"/>
              </a:rPr>
              <a:t>rate from 48% to 53% </a:t>
            </a:r>
            <a:r>
              <a:rPr kumimoji="0" lang="en-US" sz="2400" b="0" i="1" u="none" strike="noStrike" kern="1200" cap="none" spc="0" normalizeH="0" baseline="0" noProof="0" dirty="0">
                <a:ln>
                  <a:noFill/>
                </a:ln>
                <a:solidFill>
                  <a:prstClr val="black"/>
                </a:solidFill>
                <a:effectLst/>
                <a:uLnTx/>
                <a:uFillTx/>
                <a:latin typeface="Arial" charset="0"/>
                <a:ea typeface="ＭＳ Ｐゴシック" charset="-128"/>
                <a:cs typeface="+mn-cs"/>
              </a:rPr>
              <a:t>(as economic benefits are strongly related to clinical outcomes) </a:t>
            </a:r>
          </a:p>
        </p:txBody>
      </p:sp>
    </p:spTree>
    <p:extLst>
      <p:ext uri="{BB962C8B-B14F-4D97-AF65-F5344CB8AC3E}">
        <p14:creationId xmlns:p14="http://schemas.microsoft.com/office/powerpoint/2010/main" val="7506739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A83C0D5F-8F88-9698-6C36-75BCD16F8788}"/>
              </a:ext>
            </a:extLst>
          </p:cNvPr>
          <p:cNvSpPr/>
          <p:nvPr/>
        </p:nvSpPr>
        <p:spPr>
          <a:xfrm>
            <a:off x="8009761" y="1655180"/>
            <a:ext cx="4000638" cy="1271496"/>
          </a:xfrm>
          <a:prstGeom prst="roundRect">
            <a:avLst/>
          </a:prstGeom>
          <a:solidFill>
            <a:srgbClr val="F2F2F2"/>
          </a:solid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numCol="2"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231F20"/>
                </a:solidFill>
                <a:effectLst/>
                <a:uLnTx/>
                <a:uFillTx/>
                <a:latin typeface="Arial" panose="020B0604020202020204"/>
                <a:ea typeface="+mn-ea"/>
                <a:cs typeface="+mn-cs"/>
              </a:rPr>
              <a:t>Growth</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400" b="1" i="0" u="none" strike="noStrike" kern="1200" cap="none" spc="0" normalizeH="0" baseline="0" noProof="0" dirty="0">
                <a:ln>
                  <a:noFill/>
                </a:ln>
                <a:solidFill>
                  <a:srgbClr val="425563"/>
                </a:solidFill>
                <a:effectLst/>
                <a:uLnTx/>
                <a:uFillTx/>
                <a:latin typeface="Arial" panose="020B0604020202020204"/>
                <a:ea typeface="+mn-ea"/>
                <a:cs typeface="Arial"/>
              </a:rPr>
            </a:br>
            <a:r>
              <a:rPr kumimoji="0" lang="en-GB" sz="1400" b="1" i="0" u="none" strike="noStrike" kern="1200" cap="none" spc="0" normalizeH="0" baseline="0" noProof="0" dirty="0">
                <a:ln>
                  <a:noFill/>
                </a:ln>
                <a:solidFill>
                  <a:srgbClr val="231F20"/>
                </a:solidFill>
                <a:effectLst/>
                <a:uLnTx/>
                <a:uFillTx/>
                <a:latin typeface="Arial"/>
                <a:ea typeface="+mn-ea"/>
                <a:cs typeface="Arial"/>
              </a:rPr>
              <a:t>PWPs</a:t>
            </a:r>
          </a:p>
          <a:p>
            <a:pPr marL="203200" marR="0" lvl="1" indent="0" algn="ctr" defTabSz="914400" rtl="0" eaLnBrk="1" fontAlgn="auto" latinLnBrk="0" hangingPunct="1">
              <a:lnSpc>
                <a:spcPct val="100000"/>
              </a:lnSpc>
              <a:spcBef>
                <a:spcPts val="0"/>
              </a:spcBef>
              <a:spcAft>
                <a:spcPts val="600"/>
              </a:spcAft>
              <a:buClrTx/>
              <a:buSzTx/>
              <a:buFontTx/>
              <a:buNone/>
              <a:tabLst/>
              <a:defRPr/>
            </a:pPr>
            <a:r>
              <a:rPr kumimoji="0" lang="en-GB" sz="1400" b="0" i="0" u="none" strike="noStrike" kern="1200" cap="none" spc="0" normalizeH="0" baseline="0" noProof="0" dirty="0">
                <a:ln>
                  <a:noFill/>
                </a:ln>
                <a:solidFill>
                  <a:srgbClr val="231F20"/>
                </a:solidFill>
                <a:effectLst/>
                <a:uLnTx/>
                <a:uFillTx/>
                <a:latin typeface="Arial"/>
                <a:ea typeface="+mn-ea"/>
                <a:cs typeface="Arial"/>
              </a:rPr>
              <a:t>144 per year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231F20"/>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231F20"/>
              </a:solidFill>
              <a:effectLst/>
              <a:uLnTx/>
              <a:uFillTx/>
              <a:latin typeface="Arial"/>
              <a:ea typeface="+mn-ea"/>
              <a:cs typeface="Arial"/>
            </a:endParaRPr>
          </a:p>
          <a:p>
            <a:pPr marL="203200" marR="0" lvl="1" indent="0" algn="ctr" defTabSz="914400" rtl="0" eaLnBrk="1" fontAlgn="auto" latinLnBrk="0" hangingPunct="1">
              <a:lnSpc>
                <a:spcPct val="100000"/>
              </a:lnSpc>
              <a:spcBef>
                <a:spcPts val="0"/>
              </a:spcBef>
              <a:spcAft>
                <a:spcPts val="600"/>
              </a:spcAft>
              <a:buClrTx/>
              <a:buSzTx/>
              <a:buFontTx/>
              <a:buNone/>
              <a:tabLst/>
              <a:defRPr/>
            </a:pPr>
            <a:br>
              <a:rPr kumimoji="0" lang="en-GB" sz="1400" b="1" i="0" u="none" strike="noStrike" kern="1200" cap="none" spc="0" normalizeH="0" baseline="0" noProof="0" dirty="0">
                <a:ln>
                  <a:noFill/>
                </a:ln>
                <a:solidFill>
                  <a:srgbClr val="231F20"/>
                </a:solidFill>
                <a:effectLst/>
                <a:uLnTx/>
                <a:uFillTx/>
                <a:latin typeface="Arial"/>
                <a:ea typeface="+mn-ea"/>
                <a:cs typeface="Arial"/>
              </a:rPr>
            </a:br>
            <a:r>
              <a:rPr kumimoji="0" lang="en-GB" sz="1400" b="1" i="0" u="none" strike="noStrike" kern="1200" cap="none" spc="0" normalizeH="0" baseline="0" noProof="0" dirty="0">
                <a:ln>
                  <a:noFill/>
                </a:ln>
                <a:solidFill>
                  <a:srgbClr val="231F20"/>
                </a:solidFill>
                <a:effectLst/>
                <a:uLnTx/>
                <a:uFillTx/>
                <a:latin typeface="Arial"/>
                <a:ea typeface="+mn-ea"/>
                <a:cs typeface="Arial"/>
              </a:rPr>
              <a:t>HITs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231F20"/>
                </a:solidFill>
                <a:effectLst/>
                <a:uLnTx/>
                <a:uFillTx/>
                <a:latin typeface="Arial"/>
                <a:ea typeface="+mn-ea"/>
                <a:cs typeface="Arial"/>
              </a:rPr>
              <a:t>512 per year</a:t>
            </a:r>
          </a:p>
        </p:txBody>
      </p:sp>
      <p:pic>
        <p:nvPicPr>
          <p:cNvPr id="8" name="Graphic 7" descr="Arrow: Straight with solid fill">
            <a:extLst>
              <a:ext uri="{FF2B5EF4-FFF2-40B4-BE49-F238E27FC236}">
                <a16:creationId xmlns:a16="http://schemas.microsoft.com/office/drawing/2014/main" id="{FF871762-559A-9ACB-6C83-5922B07114B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a:off x="9486497" y="1926078"/>
            <a:ext cx="1102861" cy="721052"/>
          </a:xfrm>
          <a:prstGeom prst="rect">
            <a:avLst/>
          </a:prstGeom>
        </p:spPr>
      </p:pic>
      <p:sp>
        <p:nvSpPr>
          <p:cNvPr id="9" name="Rectangle: Rounded Corners 8">
            <a:extLst>
              <a:ext uri="{FF2B5EF4-FFF2-40B4-BE49-F238E27FC236}">
                <a16:creationId xmlns:a16="http://schemas.microsoft.com/office/drawing/2014/main" id="{96571057-BE9B-E377-5D2E-C1CB748616B7}"/>
              </a:ext>
            </a:extLst>
          </p:cNvPr>
          <p:cNvSpPr/>
          <p:nvPr/>
        </p:nvSpPr>
        <p:spPr>
          <a:xfrm>
            <a:off x="132518" y="4538133"/>
            <a:ext cx="7704723" cy="2157532"/>
          </a:xfrm>
          <a:prstGeom prst="round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numCol="1"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231F20"/>
                </a:solidFill>
                <a:effectLst/>
                <a:uLnTx/>
                <a:uFillTx/>
                <a:latin typeface="Arial" panose="020B0604020202020204"/>
                <a:ea typeface="+mn-ea"/>
                <a:cs typeface="+mn-cs"/>
              </a:rPr>
              <a:t>Focus on increasing the high intensity to low intensity therapist ratio as waiting times to start a course of high intensity treatment is much (10X) longer than to start low intensity treatment. Outcomes are strongly related to waits.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dirty="0">
              <a:ln>
                <a:noFill/>
              </a:ln>
              <a:solidFill>
                <a:srgbClr val="231F20"/>
              </a:solidFill>
              <a:effectLst/>
              <a:uLnTx/>
              <a:uFillTx/>
              <a:latin typeface="Arial" panose="020B0604020202020204"/>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231F20"/>
                </a:solidFill>
                <a:effectLst/>
                <a:uLnTx/>
                <a:uFillTx/>
                <a:latin typeface="Arial" panose="020B0604020202020204"/>
                <a:ea typeface="+mn-ea"/>
                <a:cs typeface="+mn-cs"/>
              </a:rPr>
              <a:t>Approx 90% of the HIT expansion will be funded through new trainees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231F20"/>
                </a:solidFill>
                <a:effectLst/>
                <a:uLnTx/>
                <a:uFillTx/>
                <a:latin typeface="Arial" panose="020B0604020202020204"/>
                <a:ea typeface="+mn-ea"/>
                <a:cs typeface="+mn-cs"/>
              </a:rPr>
              <a:t>Approx 10% of the HIT funding is provided directly to systems, to support recruitment of fully NHS Talking Therapies qualified staff from outside of NHS Talking Therapies.</a:t>
            </a:r>
            <a:endParaRPr kumimoji="0" lang="en-GB" sz="1400" b="0" i="0" u="none" strike="noStrike" kern="1200" cap="none" spc="0" normalizeH="0" baseline="0" noProof="0" dirty="0">
              <a:ln>
                <a:noFill/>
              </a:ln>
              <a:solidFill>
                <a:srgbClr val="231F20"/>
              </a:solidFill>
              <a:effectLst/>
              <a:uLnTx/>
              <a:uFillTx/>
              <a:latin typeface="Arial" panose="020B0604020202020204"/>
              <a:ea typeface="+mn-ea"/>
              <a:cs typeface="+mn-cs"/>
            </a:endParaRPr>
          </a:p>
        </p:txBody>
      </p:sp>
      <p:graphicFrame>
        <p:nvGraphicFramePr>
          <p:cNvPr id="14" name="Chart 13">
            <a:extLst>
              <a:ext uri="{FF2B5EF4-FFF2-40B4-BE49-F238E27FC236}">
                <a16:creationId xmlns:a16="http://schemas.microsoft.com/office/drawing/2014/main" id="{0D785072-BEB0-4CC1-9B33-601E96BA2273}"/>
              </a:ext>
            </a:extLst>
          </p:cNvPr>
          <p:cNvGraphicFramePr>
            <a:graphicFrameLocks/>
          </p:cNvGraphicFramePr>
          <p:nvPr/>
        </p:nvGraphicFramePr>
        <p:xfrm>
          <a:off x="132518" y="1655180"/>
          <a:ext cx="7695924" cy="275041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6" name="Chart 15">
            <a:extLst>
              <a:ext uri="{FF2B5EF4-FFF2-40B4-BE49-F238E27FC236}">
                <a16:creationId xmlns:a16="http://schemas.microsoft.com/office/drawing/2014/main" id="{29C9B88D-7F12-248F-DA83-EB2607694A48}"/>
              </a:ext>
            </a:extLst>
          </p:cNvPr>
          <p:cNvGraphicFramePr>
            <a:graphicFrameLocks/>
          </p:cNvGraphicFramePr>
          <p:nvPr/>
        </p:nvGraphicFramePr>
        <p:xfrm>
          <a:off x="8009761" y="3456921"/>
          <a:ext cx="4000638" cy="2750416"/>
        </p:xfrm>
        <a:graphic>
          <a:graphicData uri="http://schemas.openxmlformats.org/drawingml/2006/chart">
            <c:chart xmlns:c="http://schemas.openxmlformats.org/drawingml/2006/chart" xmlns:r="http://schemas.openxmlformats.org/officeDocument/2006/relationships" r:id="rId6"/>
          </a:graphicData>
        </a:graphic>
      </p:graphicFrame>
      <p:sp>
        <p:nvSpPr>
          <p:cNvPr id="10" name="Title 4">
            <a:extLst>
              <a:ext uri="{FF2B5EF4-FFF2-40B4-BE49-F238E27FC236}">
                <a16:creationId xmlns:a16="http://schemas.microsoft.com/office/drawing/2014/main" id="{BB2B1AC0-2376-14A7-2A59-544078D60F79}"/>
              </a:ext>
            </a:extLst>
          </p:cNvPr>
          <p:cNvSpPr>
            <a:spLocks noGrp="1"/>
          </p:cNvSpPr>
          <p:nvPr>
            <p:ph type="title"/>
          </p:nvPr>
        </p:nvSpPr>
        <p:spPr>
          <a:xfrm>
            <a:off x="432000" y="432000"/>
            <a:ext cx="11404154" cy="695727"/>
          </a:xfrm>
        </p:spPr>
        <p:txBody>
          <a:bodyPr/>
          <a:lstStyle/>
          <a:p>
            <a:r>
              <a:rPr lang="en-GB" dirty="0"/>
              <a:t>Enablers: Workforce Expansion in detail</a:t>
            </a:r>
          </a:p>
        </p:txBody>
      </p:sp>
    </p:spTree>
    <p:extLst>
      <p:ext uri="{BB962C8B-B14F-4D97-AF65-F5344CB8AC3E}">
        <p14:creationId xmlns:p14="http://schemas.microsoft.com/office/powerpoint/2010/main" val="1605891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79EB05ED-7433-2C73-DE15-8DF0F17FC841}"/>
              </a:ext>
            </a:extLst>
          </p:cNvPr>
          <p:cNvSpPr/>
          <p:nvPr/>
        </p:nvSpPr>
        <p:spPr>
          <a:xfrm>
            <a:off x="45607" y="922937"/>
            <a:ext cx="11790547" cy="5720810"/>
          </a:xfrm>
          <a:prstGeom prst="round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numCol="1"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1" i="0" u="none" strike="noStrike" kern="1200" cap="none" spc="0" normalizeH="0" baseline="0" noProof="0" dirty="0">
                <a:ln>
                  <a:noFill/>
                </a:ln>
                <a:solidFill>
                  <a:srgbClr val="425563"/>
                </a:solidFill>
                <a:effectLst/>
                <a:uLnTx/>
                <a:uFillTx/>
                <a:latin typeface="Arial" panose="020B0604020202020204"/>
                <a:ea typeface="+mn-ea"/>
                <a:cs typeface="+mn-cs"/>
              </a:rPr>
              <a:t>Salary support</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000" b="1" i="0" u="none" strike="noStrike" kern="1200" cap="none" spc="0" normalizeH="0" baseline="0" noProof="0" dirty="0">
              <a:ln>
                <a:noFill/>
              </a:ln>
              <a:solidFill>
                <a:srgbClr val="425563"/>
              </a:solidFill>
              <a:effectLst/>
              <a:uLnTx/>
              <a:uFillTx/>
              <a:latin typeface="Arial" panose="020B060402020202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231F20"/>
                </a:solidFill>
                <a:effectLst/>
                <a:uLnTx/>
                <a:uFillTx/>
                <a:latin typeface="Arial" panose="020B0604020202020204"/>
                <a:ea typeface="+mn-ea"/>
                <a:cs typeface="+mn-cs"/>
              </a:rPr>
              <a:t>Trainees who start on an NHS England commissioned training programme will attract the tuition fees and salary support over the duration of the training programme.</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600" b="0" i="0" u="none" strike="noStrike" kern="1200" cap="none" spc="0" normalizeH="0" baseline="0" noProof="0" dirty="0">
              <a:ln>
                <a:noFill/>
              </a:ln>
              <a:solidFill>
                <a:srgbClr val="231F20"/>
              </a:solidFill>
              <a:effectLst/>
              <a:uLnTx/>
              <a:uFillTx/>
              <a:latin typeface="Arial" panose="020B060402020202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600" b="1" i="0" u="none" strike="noStrike" kern="1200" cap="none" spc="0" normalizeH="0" baseline="0" noProof="0" dirty="0">
                <a:ln>
                  <a:noFill/>
                </a:ln>
                <a:solidFill>
                  <a:srgbClr val="231F20"/>
                </a:solidFill>
                <a:effectLst/>
                <a:uLnTx/>
                <a:uFillTx/>
                <a:latin typeface="Arial" panose="020B0604020202020204"/>
                <a:ea typeface="+mn-ea"/>
                <a:cs typeface="+mn-cs"/>
              </a:rPr>
              <a:t>Multi-professional Education and Training Plan (METP) Trainees</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600" b="1" i="0" u="none" strike="noStrike" kern="1200" cap="none" spc="0" normalizeH="0" baseline="0" noProof="0" dirty="0">
              <a:ln>
                <a:noFill/>
              </a:ln>
              <a:solidFill>
                <a:srgbClr val="231F20"/>
              </a:solidFill>
              <a:effectLst/>
              <a:uLnTx/>
              <a:uFillTx/>
              <a:latin typeface="Arial" panose="020B0604020202020204"/>
              <a:ea typeface="+mn-ea"/>
              <a:cs typeface="+mn-cs"/>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231F20"/>
                </a:solidFill>
                <a:effectLst/>
                <a:uLnTx/>
                <a:uFillTx/>
                <a:latin typeface="Arial" panose="020B0604020202020204"/>
                <a:ea typeface="+mn-ea"/>
                <a:cs typeface="+mn-cs"/>
              </a:rPr>
              <a:t>Trainees who will contribute to supporting replacement (due to attrition), as well as any workforce expansion systems had already planned from MHIS.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231F20"/>
                </a:solidFill>
                <a:effectLst/>
                <a:uLnTx/>
                <a:uFillTx/>
                <a:latin typeface="Arial" panose="020B0604020202020204"/>
                <a:ea typeface="+mn-ea"/>
                <a:cs typeface="+mn-cs"/>
              </a:rPr>
              <a:t>For 2024/25 60% salary support (including on-costs) will be available for trainees over the duration of the training programme.</a:t>
            </a:r>
            <a:r>
              <a:rPr kumimoji="0" lang="en-GB" sz="1600" b="0" i="1" u="none" strike="noStrike" kern="1200" cap="none" spc="0" normalizeH="0" baseline="0" noProof="0" dirty="0">
                <a:ln>
                  <a:noFill/>
                </a:ln>
                <a:solidFill>
                  <a:srgbClr val="231F20"/>
                </a:solidFill>
                <a:effectLst/>
                <a:uLnTx/>
                <a:uFillTx/>
                <a:latin typeface="Arial" panose="020B0604020202020204"/>
                <a:ea typeface="+mn-ea"/>
                <a:cs typeface="+mn-cs"/>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600" b="0" i="0" u="none" strike="noStrike" kern="1200" cap="none" spc="0" normalizeH="0" baseline="0" noProof="0" dirty="0">
              <a:ln>
                <a:noFill/>
              </a:ln>
              <a:solidFill>
                <a:srgbClr val="231F20"/>
              </a:solidFill>
              <a:effectLst/>
              <a:uLnTx/>
              <a:uFillTx/>
              <a:latin typeface="Arial" panose="020B060402020202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600" b="1" i="0" u="none" strike="noStrike" kern="1200" cap="none" spc="0" normalizeH="0" baseline="0" noProof="0" dirty="0">
                <a:ln>
                  <a:noFill/>
                </a:ln>
                <a:solidFill>
                  <a:srgbClr val="231F20"/>
                </a:solidFill>
                <a:effectLst/>
                <a:uLnTx/>
                <a:uFillTx/>
                <a:latin typeface="Arial" panose="020B0604020202020204"/>
                <a:ea typeface="+mn-ea"/>
                <a:cs typeface="+mn-cs"/>
              </a:rPr>
              <a:t>Autumn Statement Expansion Trainees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600" b="1" i="0" u="none" strike="noStrike" kern="1200" cap="none" spc="0" normalizeH="0" baseline="0" noProof="0" dirty="0">
              <a:ln>
                <a:noFill/>
              </a:ln>
              <a:solidFill>
                <a:srgbClr val="231F20"/>
              </a:solidFill>
              <a:effectLst/>
              <a:uLnTx/>
              <a:uFillTx/>
              <a:latin typeface="Arial" panose="020B060402020202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231F20"/>
                </a:solidFill>
                <a:effectLst/>
                <a:uLnTx/>
                <a:uFillTx/>
                <a:latin typeface="Arial" panose="020B0604020202020204"/>
                <a:ea typeface="+mn-ea"/>
                <a:cs typeface="+mn-cs"/>
              </a:rPr>
              <a:t>Attract </a:t>
            </a:r>
            <a:r>
              <a:rPr kumimoji="0" lang="en-GB" sz="1600" b="1" i="0" u="none" strike="noStrike" kern="1200" cap="none" spc="0" normalizeH="0" baseline="0" noProof="0" dirty="0">
                <a:ln>
                  <a:noFill/>
                </a:ln>
                <a:solidFill>
                  <a:srgbClr val="425563"/>
                </a:solidFill>
                <a:effectLst/>
                <a:uLnTx/>
                <a:uFillTx/>
                <a:latin typeface="Arial" panose="020B0604020202020204"/>
                <a:ea typeface="+mn-ea"/>
                <a:cs typeface="+mn-cs"/>
              </a:rPr>
              <a:t>100% salary support over the duration of the training programme and </a:t>
            </a:r>
            <a:r>
              <a:rPr kumimoji="0" lang="en-GB" sz="1600" b="0" i="0" u="none" strike="noStrike" kern="1200" cap="none" spc="0" normalizeH="0" baseline="0" noProof="0" dirty="0">
                <a:ln>
                  <a:noFill/>
                </a:ln>
                <a:solidFill>
                  <a:srgbClr val="231F20"/>
                </a:solidFill>
                <a:effectLst/>
                <a:uLnTx/>
                <a:uFillTx/>
                <a:latin typeface="Arial" panose="020B0604020202020204"/>
                <a:ea typeface="+mn-ea"/>
                <a:cs typeface="+mn-cs"/>
              </a:rPr>
              <a:t>once qualified and the Autumn Statement expansion trainees move into substantive posts, </a:t>
            </a:r>
            <a:r>
              <a:rPr kumimoji="0" lang="en-GB" sz="1600" b="1" i="0" u="none" strike="noStrike" kern="1200" cap="none" spc="0" normalizeH="0" baseline="0" noProof="0" dirty="0">
                <a:ln>
                  <a:noFill/>
                </a:ln>
                <a:solidFill>
                  <a:srgbClr val="425563"/>
                </a:solidFill>
                <a:effectLst/>
                <a:uLnTx/>
                <a:uFillTx/>
                <a:latin typeface="Arial" panose="020B0604020202020204"/>
                <a:ea typeface="+mn-ea"/>
                <a:cs typeface="+mn-cs"/>
              </a:rPr>
              <a:t>100% salary for the substantive posts will be available until 2028/29</a:t>
            </a:r>
            <a:r>
              <a:rPr kumimoji="0" lang="en-GB" sz="1600" b="0" i="0" u="none" strike="noStrike" kern="1200" cap="none" spc="0" normalizeH="0" baseline="0" noProof="0" dirty="0">
                <a:ln>
                  <a:noFill/>
                </a:ln>
                <a:solidFill>
                  <a:srgbClr val="231F20"/>
                </a:solidFill>
                <a:effectLst/>
                <a:uLnTx/>
                <a:uFillTx/>
                <a:latin typeface="Arial" panose="020B0604020202020204"/>
                <a:ea typeface="+mn-ea"/>
                <a:cs typeface="+mn-cs"/>
              </a:rPr>
              <a:t>.</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600" b="0" i="0" u="none" strike="noStrike" kern="1200" cap="none" spc="0" normalizeH="0" baseline="0" noProof="0" dirty="0">
              <a:ln>
                <a:noFill/>
              </a:ln>
              <a:solidFill>
                <a:srgbClr val="231F20"/>
              </a:solidFill>
              <a:effectLst/>
              <a:uLnTx/>
              <a:uFillTx/>
              <a:latin typeface="Arial" panose="020B0604020202020204"/>
              <a:ea typeface="+mn-ea"/>
              <a:cs typeface="+mn-cs"/>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231F20"/>
                </a:solidFill>
                <a:effectLst/>
                <a:uLnTx/>
                <a:uFillTx/>
                <a:latin typeface="Arial" panose="020B0604020202020204"/>
                <a:ea typeface="+mn-ea"/>
                <a:cs typeface="+mn-cs"/>
              </a:rPr>
              <a:t>100% of the PWP funding and 90% of the HIT funding (all modalities, aligned to workforce model) to be allocated for training places.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231F20"/>
                </a:solidFill>
                <a:effectLst/>
                <a:uLnTx/>
                <a:uFillTx/>
                <a:latin typeface="Arial" panose="020B0604020202020204"/>
                <a:ea typeface="+mn-ea"/>
                <a:cs typeface="+mn-cs"/>
              </a:rPr>
              <a:t>10% of the HIT funding to be allocated to support the direct hire of qualified HITs (all modalities, aligned to workforce model).</a:t>
            </a:r>
          </a:p>
        </p:txBody>
      </p:sp>
      <p:sp>
        <p:nvSpPr>
          <p:cNvPr id="5" name="Title 4">
            <a:extLst>
              <a:ext uri="{FF2B5EF4-FFF2-40B4-BE49-F238E27FC236}">
                <a16:creationId xmlns:a16="http://schemas.microsoft.com/office/drawing/2014/main" id="{0E87754F-EAD3-6C06-E9DB-DCCCD83DE08F}"/>
              </a:ext>
            </a:extLst>
          </p:cNvPr>
          <p:cNvSpPr txBox="1">
            <a:spLocks/>
          </p:cNvSpPr>
          <p:nvPr/>
        </p:nvSpPr>
        <p:spPr>
          <a:xfrm>
            <a:off x="432000" y="432000"/>
            <a:ext cx="11404154" cy="695727"/>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GB" sz="3600" b="1" i="0" u="none" strike="noStrike" kern="1200" cap="none" spc="0" normalizeH="0" baseline="0" noProof="0" dirty="0">
                <a:ln>
                  <a:noFill/>
                </a:ln>
                <a:solidFill>
                  <a:srgbClr val="231F20"/>
                </a:solidFill>
                <a:effectLst/>
                <a:uLnTx/>
                <a:uFillTx/>
                <a:latin typeface="Arial" panose="020B0604020202020204"/>
                <a:ea typeface="+mj-ea"/>
                <a:cs typeface="+mj-cs"/>
              </a:rPr>
              <a:t>Enablers: Workforce salary support in detail</a:t>
            </a:r>
          </a:p>
        </p:txBody>
      </p:sp>
    </p:spTree>
    <p:extLst>
      <p:ext uri="{BB962C8B-B14F-4D97-AF65-F5344CB8AC3E}">
        <p14:creationId xmlns:p14="http://schemas.microsoft.com/office/powerpoint/2010/main" val="3472026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5FBEBA1-B784-E5A4-3CEB-AA1E4E75096A}"/>
              </a:ext>
            </a:extLst>
          </p:cNvPr>
          <p:cNvSpPr>
            <a:spLocks noGrp="1"/>
          </p:cNvSpPr>
          <p:nvPr>
            <p:ph type="title"/>
          </p:nvPr>
        </p:nvSpPr>
        <p:spPr/>
        <p:txBody>
          <a:bodyPr>
            <a:normAutofit fontScale="90000"/>
          </a:bodyPr>
          <a:lstStyle/>
          <a:p>
            <a:r>
              <a:rPr lang="en-US" dirty="0"/>
              <a:t>Enablers</a:t>
            </a:r>
            <a:r>
              <a:rPr lang="en-US" sz="3600" b="1" dirty="0"/>
              <a:t>: refining clinical model to make best use of the extra sessions</a:t>
            </a:r>
            <a:endParaRPr lang="en-GB" dirty="0"/>
          </a:p>
        </p:txBody>
      </p:sp>
      <p:sp>
        <p:nvSpPr>
          <p:cNvPr id="5" name="Content Placeholder 4">
            <a:extLst>
              <a:ext uri="{FF2B5EF4-FFF2-40B4-BE49-F238E27FC236}">
                <a16:creationId xmlns:a16="http://schemas.microsoft.com/office/drawing/2014/main" id="{51460008-8A1E-0A5D-920C-A8445A87C4FC}"/>
              </a:ext>
            </a:extLst>
          </p:cNvPr>
          <p:cNvSpPr txBox="1">
            <a:spLocks noGrp="1"/>
          </p:cNvSpPr>
          <p:nvPr>
            <p:ph idx="1"/>
          </p:nvPr>
        </p:nvSpPr>
        <p:spPr>
          <a:xfrm>
            <a:off x="355846" y="1297186"/>
            <a:ext cx="5818318" cy="4678204"/>
          </a:xfrm>
          <a:prstGeom prst="rect">
            <a:avLst/>
          </a:prstGeom>
          <a:noFill/>
        </p:spPr>
        <p:txBody>
          <a:bodyPr wrap="square" numCol="1" rtlCol="0">
            <a:spAutoFit/>
          </a:bodyPr>
          <a:lstStyle/>
          <a:p>
            <a:pPr marL="342900" indent="-342900">
              <a:spcAft>
                <a:spcPts val="0"/>
              </a:spcAft>
              <a:buFont typeface="Arial" panose="020B0604020202020204" pitchFamily="34" charset="0"/>
              <a:buChar char="•"/>
            </a:pPr>
            <a:r>
              <a:rPr lang="en-US" sz="1900" dirty="0"/>
              <a:t>Reduce waits to high intensity treatment &amp; avoid giving inappropriate LI treatment.</a:t>
            </a:r>
          </a:p>
          <a:p>
            <a:pPr>
              <a:spcAft>
                <a:spcPts val="0"/>
              </a:spcAft>
            </a:pPr>
            <a:endParaRPr lang="en-US" sz="1900" dirty="0"/>
          </a:p>
          <a:p>
            <a:pPr marL="342900" indent="-342900">
              <a:spcAft>
                <a:spcPts val="0"/>
              </a:spcAft>
              <a:buFont typeface="Arial" panose="020B0604020202020204" pitchFamily="34" charset="0"/>
              <a:buChar char="•"/>
            </a:pPr>
            <a:r>
              <a:rPr lang="en-US" sz="1900" dirty="0"/>
              <a:t>Refine assessment so patients get to right treatment first time.</a:t>
            </a:r>
          </a:p>
          <a:p>
            <a:pPr>
              <a:spcAft>
                <a:spcPts val="0"/>
              </a:spcAft>
            </a:pPr>
            <a:endParaRPr lang="en-US" sz="1900" dirty="0"/>
          </a:p>
          <a:p>
            <a:pPr marL="342900" indent="-342900">
              <a:spcAft>
                <a:spcPts val="0"/>
              </a:spcAft>
              <a:buFont typeface="Arial" panose="020B0604020202020204" pitchFamily="34" charset="0"/>
              <a:buChar char="•"/>
            </a:pPr>
            <a:r>
              <a:rPr lang="en-US" sz="1900" dirty="0"/>
              <a:t>Targeting reasons for some people having just 2-4 sessions.</a:t>
            </a:r>
          </a:p>
          <a:p>
            <a:pPr>
              <a:spcAft>
                <a:spcPts val="0"/>
              </a:spcAft>
            </a:pPr>
            <a:endParaRPr lang="en-US" sz="1900" dirty="0"/>
          </a:p>
          <a:p>
            <a:pPr marL="342900" indent="-342900">
              <a:spcAft>
                <a:spcPts val="0"/>
              </a:spcAft>
              <a:buFont typeface="Arial" panose="020B0604020202020204" pitchFamily="34" charset="0"/>
              <a:buChar char="•"/>
            </a:pPr>
            <a:r>
              <a:rPr lang="en-US" sz="1900" dirty="0"/>
              <a:t>Focus on clinical conditions where NHS Talking Therapies therapist time is well below NICE expectation and outcomes are worse.  (for example: PTSD, Social Anxiety, OCD).</a:t>
            </a:r>
          </a:p>
          <a:p>
            <a:pPr>
              <a:spcAft>
                <a:spcPts val="0"/>
              </a:spcAft>
            </a:pPr>
            <a:endParaRPr lang="en-US" sz="1900" dirty="0"/>
          </a:p>
          <a:p>
            <a:pPr marL="342900" indent="-342900">
              <a:spcAft>
                <a:spcPts val="0"/>
              </a:spcAft>
              <a:buFont typeface="Arial" panose="020B0604020202020204" pitchFamily="34" charset="0"/>
              <a:buChar char="•"/>
            </a:pPr>
            <a:r>
              <a:rPr lang="en-US" sz="1900" dirty="0"/>
              <a:t>Greater deployment of digital therapies with step 3 content.</a:t>
            </a:r>
          </a:p>
        </p:txBody>
      </p:sp>
      <p:pic>
        <p:nvPicPr>
          <p:cNvPr id="6" name="Picture 5">
            <a:extLst>
              <a:ext uri="{FF2B5EF4-FFF2-40B4-BE49-F238E27FC236}">
                <a16:creationId xmlns:a16="http://schemas.microsoft.com/office/drawing/2014/main" id="{DEC3C3A3-DA3D-FC3D-254E-532245C1CAA5}"/>
              </a:ext>
            </a:extLst>
          </p:cNvPr>
          <p:cNvPicPr>
            <a:picLocks noChangeAspect="1"/>
          </p:cNvPicPr>
          <p:nvPr/>
        </p:nvPicPr>
        <p:blipFill>
          <a:blip r:embed="rId2"/>
          <a:stretch>
            <a:fillRect/>
          </a:stretch>
        </p:blipFill>
        <p:spPr>
          <a:xfrm>
            <a:off x="6219137" y="2450778"/>
            <a:ext cx="5736833" cy="3133616"/>
          </a:xfrm>
          <a:prstGeom prst="rect">
            <a:avLst/>
          </a:prstGeom>
        </p:spPr>
      </p:pic>
      <p:sp>
        <p:nvSpPr>
          <p:cNvPr id="2" name="TextBox 1">
            <a:extLst>
              <a:ext uri="{FF2B5EF4-FFF2-40B4-BE49-F238E27FC236}">
                <a16:creationId xmlns:a16="http://schemas.microsoft.com/office/drawing/2014/main" id="{A9DC3705-8C64-FFC5-A574-6878EA98B2A1}"/>
              </a:ext>
            </a:extLst>
          </p:cNvPr>
          <p:cNvSpPr txBox="1"/>
          <p:nvPr/>
        </p:nvSpPr>
        <p:spPr>
          <a:xfrm>
            <a:off x="191344" y="6270171"/>
            <a:ext cx="8029303" cy="384721"/>
          </a:xfrm>
          <a:prstGeom prst="rect">
            <a:avLst/>
          </a:prstGeom>
          <a:noFill/>
        </p:spPr>
        <p:txBody>
          <a:bodyPr wrap="square" rtlCol="0">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900" b="0" i="0" u="none" strike="noStrike" kern="1200" cap="none" spc="0" normalizeH="0" baseline="0" noProof="0" dirty="0">
                <a:ln>
                  <a:noFill/>
                </a:ln>
                <a:solidFill>
                  <a:srgbClr val="231F20"/>
                </a:solidFill>
                <a:effectLst/>
                <a:uLnTx/>
                <a:uFillTx/>
                <a:latin typeface="Arial" charset="0"/>
                <a:ea typeface="ＭＳ Ｐゴシック" charset="-128"/>
                <a:cs typeface="+mn-cs"/>
              </a:rPr>
              <a:t>Consistent use of Anxiety Disorder Specific Measures</a:t>
            </a:r>
          </a:p>
        </p:txBody>
      </p:sp>
    </p:spTree>
    <p:extLst>
      <p:ext uri="{BB962C8B-B14F-4D97-AF65-F5344CB8AC3E}">
        <p14:creationId xmlns:p14="http://schemas.microsoft.com/office/powerpoint/2010/main" val="1433442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D1DF4-40A4-7B09-1EAC-1BF640BC13AF}"/>
              </a:ext>
            </a:extLst>
          </p:cNvPr>
          <p:cNvSpPr>
            <a:spLocks noGrp="1"/>
          </p:cNvSpPr>
          <p:nvPr>
            <p:ph type="title"/>
          </p:nvPr>
        </p:nvSpPr>
        <p:spPr>
          <a:xfrm>
            <a:off x="695400" y="260648"/>
            <a:ext cx="10363200" cy="1143000"/>
          </a:xfrm>
        </p:spPr>
        <p:txBody>
          <a:bodyPr/>
          <a:lstStyle/>
          <a:p>
            <a:r>
              <a:rPr lang="en-US" dirty="0">
                <a:solidFill>
                  <a:srgbClr val="0432FF"/>
                </a:solidFill>
              </a:rPr>
              <a:t>Saunders (2023) symptom outcomes</a:t>
            </a:r>
          </a:p>
        </p:txBody>
      </p:sp>
      <p:graphicFrame>
        <p:nvGraphicFramePr>
          <p:cNvPr id="5" name="Content Placeholder 4">
            <a:extLst>
              <a:ext uri="{FF2B5EF4-FFF2-40B4-BE49-F238E27FC236}">
                <a16:creationId xmlns:a16="http://schemas.microsoft.com/office/drawing/2014/main" id="{90221968-4A73-F8F1-7DDC-24C189054EC3}"/>
              </a:ext>
            </a:extLst>
          </p:cNvPr>
          <p:cNvGraphicFramePr>
            <a:graphicFrameLocks noGrp="1"/>
          </p:cNvGraphicFramePr>
          <p:nvPr>
            <p:ph sz="half" idx="1"/>
          </p:nvPr>
        </p:nvGraphicFramePr>
        <p:xfrm>
          <a:off x="335361" y="1559104"/>
          <a:ext cx="5659040" cy="4539208"/>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4AC9804A-9983-E6BB-3B17-9E41E6D5AC98}"/>
              </a:ext>
            </a:extLst>
          </p:cNvPr>
          <p:cNvSpPr txBox="1"/>
          <p:nvPr/>
        </p:nvSpPr>
        <p:spPr>
          <a:xfrm>
            <a:off x="5159896" y="2420888"/>
            <a:ext cx="543739" cy="307777"/>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rial" charset="0"/>
                <a:ea typeface="ＭＳ Ｐゴシック" charset="-128"/>
                <a:cs typeface="+mn-cs"/>
              </a:rPr>
              <a:t>63%</a:t>
            </a:r>
          </a:p>
        </p:txBody>
      </p:sp>
      <p:pic>
        <p:nvPicPr>
          <p:cNvPr id="20" name="Picture 19">
            <a:extLst>
              <a:ext uri="{FF2B5EF4-FFF2-40B4-BE49-F238E27FC236}">
                <a16:creationId xmlns:a16="http://schemas.microsoft.com/office/drawing/2014/main" id="{DC72C6F1-2A51-96DD-0FA5-98F8953A6B7D}"/>
              </a:ext>
            </a:extLst>
          </p:cNvPr>
          <p:cNvPicPr>
            <a:picLocks noChangeAspect="1"/>
          </p:cNvPicPr>
          <p:nvPr/>
        </p:nvPicPr>
        <p:blipFill>
          <a:blip r:embed="rId4"/>
          <a:stretch>
            <a:fillRect/>
          </a:stretch>
        </p:blipFill>
        <p:spPr>
          <a:xfrm>
            <a:off x="6526156" y="3169017"/>
            <a:ext cx="4612984" cy="2144822"/>
          </a:xfrm>
          <a:prstGeom prst="rect">
            <a:avLst/>
          </a:prstGeom>
        </p:spPr>
      </p:pic>
      <p:sp>
        <p:nvSpPr>
          <p:cNvPr id="21" name="TextBox 20">
            <a:extLst>
              <a:ext uri="{FF2B5EF4-FFF2-40B4-BE49-F238E27FC236}">
                <a16:creationId xmlns:a16="http://schemas.microsoft.com/office/drawing/2014/main" id="{668F2373-D821-4385-EED9-6C63A558B3BB}"/>
              </a:ext>
            </a:extLst>
          </p:cNvPr>
          <p:cNvSpPr txBox="1"/>
          <p:nvPr/>
        </p:nvSpPr>
        <p:spPr>
          <a:xfrm>
            <a:off x="6528048" y="1564242"/>
            <a:ext cx="4780924" cy="1200329"/>
          </a:xfrm>
          <a:prstGeom prst="rect">
            <a:avLst/>
          </a:prstGeom>
          <a:noFill/>
        </p:spPr>
        <p:txBody>
          <a:bodyPr wrap="square" rtlCol="0">
            <a:spAutoFit/>
          </a:body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sz="2400" b="1" i="0" u="none" strike="noStrike" kern="0" cap="none" spc="0" normalizeH="0" baseline="0" noProof="0" dirty="0">
                <a:ln>
                  <a:noFill/>
                </a:ln>
                <a:solidFill>
                  <a:srgbClr val="0432FF"/>
                </a:solidFill>
                <a:effectLst/>
                <a:uLnTx/>
                <a:uFillTx/>
                <a:latin typeface="Arial"/>
                <a:ea typeface="ＭＳ Ｐゴシック"/>
                <a:cs typeface="+mn-cs"/>
              </a:rPr>
              <a:t>Why are outcomes better when treatment is guided by ADSMs?</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Arial" charset="0"/>
              <a:ea typeface="ＭＳ Ｐゴシック" charset="-128"/>
              <a:cs typeface="+mn-cs"/>
            </a:endParaRPr>
          </a:p>
        </p:txBody>
      </p:sp>
      <p:sp>
        <p:nvSpPr>
          <p:cNvPr id="22" name="TextBox 21">
            <a:extLst>
              <a:ext uri="{FF2B5EF4-FFF2-40B4-BE49-F238E27FC236}">
                <a16:creationId xmlns:a16="http://schemas.microsoft.com/office/drawing/2014/main" id="{96AE20CC-0B74-6EC5-53FA-8EBB1516FFD6}"/>
              </a:ext>
            </a:extLst>
          </p:cNvPr>
          <p:cNvSpPr txBox="1"/>
          <p:nvPr/>
        </p:nvSpPr>
        <p:spPr>
          <a:xfrm>
            <a:off x="6559759" y="2692078"/>
            <a:ext cx="3849131" cy="400110"/>
          </a:xfrm>
          <a:prstGeom prst="rect">
            <a:avLst/>
          </a:prstGeom>
          <a:noFill/>
        </p:spPr>
        <p:txBody>
          <a:bodyPr wrap="none" rtlCol="0">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000000"/>
                </a:solidFill>
                <a:effectLst/>
                <a:uLnTx/>
                <a:uFillTx/>
                <a:latin typeface="Arial" charset="0"/>
                <a:ea typeface="ＭＳ Ｐゴシック" charset="-128"/>
                <a:cs typeface="+mn-cs"/>
              </a:rPr>
              <a:t>Patients get more sessions</a:t>
            </a:r>
          </a:p>
        </p:txBody>
      </p:sp>
      <p:sp>
        <p:nvSpPr>
          <p:cNvPr id="23" name="TextBox 22">
            <a:extLst>
              <a:ext uri="{FF2B5EF4-FFF2-40B4-BE49-F238E27FC236}">
                <a16:creationId xmlns:a16="http://schemas.microsoft.com/office/drawing/2014/main" id="{52193F5D-BDBB-DF56-496E-A67298458596}"/>
              </a:ext>
            </a:extLst>
          </p:cNvPr>
          <p:cNvSpPr txBox="1"/>
          <p:nvPr/>
        </p:nvSpPr>
        <p:spPr>
          <a:xfrm>
            <a:off x="6574971" y="5823857"/>
            <a:ext cx="4860626" cy="400110"/>
          </a:xfrm>
          <a:prstGeom prst="rect">
            <a:avLst/>
          </a:prstGeom>
          <a:noFill/>
        </p:spPr>
        <p:txBody>
          <a:bodyPr wrap="none" rtlCol="0">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000000"/>
                </a:solidFill>
                <a:effectLst/>
                <a:uLnTx/>
                <a:uFillTx/>
                <a:latin typeface="Arial" charset="0"/>
                <a:ea typeface="ＭＳ Ｐゴシック" charset="-128"/>
                <a:cs typeface="+mn-cs"/>
              </a:rPr>
              <a:t>AND each session is more effective</a:t>
            </a:r>
          </a:p>
        </p:txBody>
      </p:sp>
    </p:spTree>
    <p:extLst>
      <p:ext uri="{BB962C8B-B14F-4D97-AF65-F5344CB8AC3E}">
        <p14:creationId xmlns:p14="http://schemas.microsoft.com/office/powerpoint/2010/main" val="22726303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1080E-CE85-EE4D-A317-2B260FECD994}"/>
              </a:ext>
            </a:extLst>
          </p:cNvPr>
          <p:cNvSpPr>
            <a:spLocks noGrp="1"/>
          </p:cNvSpPr>
          <p:nvPr>
            <p:ph type="ctrTitle"/>
          </p:nvPr>
        </p:nvSpPr>
        <p:spPr/>
        <p:txBody>
          <a:bodyPr/>
          <a:lstStyle/>
          <a:p>
            <a:r>
              <a:rPr lang="en-US" dirty="0">
                <a:solidFill>
                  <a:srgbClr val="3366FF"/>
                </a:solidFill>
              </a:rPr>
              <a:t>Questions?</a:t>
            </a:r>
          </a:p>
        </p:txBody>
      </p:sp>
    </p:spTree>
    <p:extLst>
      <p:ext uri="{BB962C8B-B14F-4D97-AF65-F5344CB8AC3E}">
        <p14:creationId xmlns:p14="http://schemas.microsoft.com/office/powerpoint/2010/main" val="19487075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9DA3C-9B6C-49B2-9E92-9DE40ED95323}"/>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148BCD1A-435B-4F32-8A27-849606E0DFDC}"/>
              </a:ext>
            </a:extLst>
          </p:cNvPr>
          <p:cNvSpPr>
            <a:spLocks noGrp="1"/>
          </p:cNvSpPr>
          <p:nvPr>
            <p:ph type="subTitle" idx="1"/>
          </p:nvPr>
        </p:nvSpPr>
        <p:spPr/>
        <p:txBody>
          <a:bodyPr/>
          <a:lstStyle/>
          <a:p>
            <a:endParaRPr lang="en-GB"/>
          </a:p>
        </p:txBody>
      </p:sp>
      <p:sp>
        <p:nvSpPr>
          <p:cNvPr id="4" name="Rectangle 3">
            <a:extLst>
              <a:ext uri="{FF2B5EF4-FFF2-40B4-BE49-F238E27FC236}">
                <a16:creationId xmlns:a16="http://schemas.microsoft.com/office/drawing/2014/main" id="{AB2CCABD-EFCD-4E2D-8DC7-29A670D956FC}"/>
              </a:ext>
            </a:extLst>
          </p:cNvPr>
          <p:cNvSpPr/>
          <p:nvPr/>
        </p:nvSpPr>
        <p:spPr>
          <a:xfrm>
            <a:off x="0" y="0"/>
            <a:ext cx="12192000" cy="68580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DBC6F949-E494-48AE-B051-937C0776CA58}"/>
              </a:ext>
            </a:extLst>
          </p:cNvPr>
          <p:cNvSpPr/>
          <p:nvPr/>
        </p:nvSpPr>
        <p:spPr>
          <a:xfrm>
            <a:off x="184558" y="192947"/>
            <a:ext cx="11828477" cy="6484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descr="A picture containing drawing&#10;&#10;Description automatically generated">
            <a:extLst>
              <a:ext uri="{FF2B5EF4-FFF2-40B4-BE49-F238E27FC236}">
                <a16:creationId xmlns:a16="http://schemas.microsoft.com/office/drawing/2014/main" id="{43A5DB04-1901-4599-988D-064C1AD37EAF}"/>
              </a:ext>
            </a:extLst>
          </p:cNvPr>
          <p:cNvPicPr>
            <a:picLocks noChangeAspect="1"/>
          </p:cNvPicPr>
          <p:nvPr/>
        </p:nvPicPr>
        <p:blipFill>
          <a:blip r:embed="rId3"/>
          <a:stretch>
            <a:fillRect/>
          </a:stretch>
        </p:blipFill>
        <p:spPr>
          <a:xfrm>
            <a:off x="277885" y="5038884"/>
            <a:ext cx="2640117" cy="1528489"/>
          </a:xfrm>
          <a:prstGeom prst="rect">
            <a:avLst/>
          </a:prstGeom>
        </p:spPr>
      </p:pic>
      <p:pic>
        <p:nvPicPr>
          <p:cNvPr id="8" name="Picture 7" descr="Icon&#10;&#10;Description automatically generated">
            <a:extLst>
              <a:ext uri="{FF2B5EF4-FFF2-40B4-BE49-F238E27FC236}">
                <a16:creationId xmlns:a16="http://schemas.microsoft.com/office/drawing/2014/main" id="{A8FC982B-10D7-4D7D-9959-9006ABC0B937}"/>
              </a:ext>
            </a:extLst>
          </p:cNvPr>
          <p:cNvPicPr/>
          <p:nvPr/>
        </p:nvPicPr>
        <p:blipFill>
          <a:blip r:embed="rId4">
            <a:extLst>
              <a:ext uri="{28A0092B-C50C-407E-A947-70E740481C1C}">
                <a14:useLocalDpi xmlns:a14="http://schemas.microsoft.com/office/drawing/2010/main" val="0"/>
              </a:ext>
            </a:extLst>
          </a:blip>
          <a:stretch>
            <a:fillRect/>
          </a:stretch>
        </p:blipFill>
        <p:spPr>
          <a:xfrm>
            <a:off x="10495135" y="5220960"/>
            <a:ext cx="1440180" cy="1367155"/>
          </a:xfrm>
          <a:prstGeom prst="rect">
            <a:avLst/>
          </a:prstGeom>
        </p:spPr>
      </p:pic>
      <p:sp>
        <p:nvSpPr>
          <p:cNvPr id="9" name="TextBox 8">
            <a:extLst>
              <a:ext uri="{FF2B5EF4-FFF2-40B4-BE49-F238E27FC236}">
                <a16:creationId xmlns:a16="http://schemas.microsoft.com/office/drawing/2014/main" id="{0A510117-7293-4773-EA5A-0B34A0EB3012}"/>
              </a:ext>
            </a:extLst>
          </p:cNvPr>
          <p:cNvSpPr txBox="1"/>
          <p:nvPr/>
        </p:nvSpPr>
        <p:spPr>
          <a:xfrm>
            <a:off x="1980547" y="2626273"/>
            <a:ext cx="8230906"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3600" dirty="0"/>
              <a:t>Addressing Practitioner Variation in Recovery Compassionately: Practitioner Focus Groups</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7885" y="259519"/>
            <a:ext cx="3038899" cy="1505160"/>
          </a:xfrm>
          <a:prstGeom prst="rect">
            <a:avLst/>
          </a:prstGeom>
        </p:spPr>
      </p:pic>
    </p:spTree>
    <p:extLst>
      <p:ext uri="{BB962C8B-B14F-4D97-AF65-F5344CB8AC3E}">
        <p14:creationId xmlns:p14="http://schemas.microsoft.com/office/powerpoint/2010/main" val="1645699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D3F39A6C-9066-4276-9C54-21FF2D23E973}"/>
              </a:ext>
            </a:extLst>
          </p:cNvPr>
          <p:cNvSpPr txBox="1"/>
          <p:nvPr/>
        </p:nvSpPr>
        <p:spPr>
          <a:xfrm>
            <a:off x="710242" y="2983280"/>
            <a:ext cx="5709486" cy="2635391"/>
          </a:xfrm>
          <a:prstGeom prst="rect">
            <a:avLst/>
          </a:prstGeom>
        </p:spPr>
        <p:txBody>
          <a:bodyPr vert="horz" lIns="91440" tIns="45720" rIns="91440" bIns="45720" rtlCol="0" anchor="ctr">
            <a:noAutofit/>
          </a:bodyPr>
          <a:lstStyle/>
          <a:p>
            <a:pPr>
              <a:lnSpc>
                <a:spcPct val="90000"/>
              </a:lnSpc>
              <a:spcBef>
                <a:spcPct val="0"/>
              </a:spcBef>
              <a:spcAft>
                <a:spcPts val="600"/>
              </a:spcAft>
            </a:pPr>
            <a:r>
              <a:rPr lang="en-US" sz="3200" b="1" kern="1200" dirty="0">
                <a:solidFill>
                  <a:schemeClr val="tx1"/>
                </a:solidFill>
                <a:latin typeface="+mj-lt"/>
                <a:ea typeface="+mj-ea"/>
                <a:cs typeface="+mj-cs"/>
              </a:rPr>
              <a:t>Balancing Collective Leadership and Accountability: the use of Practitioner Focus Groups</a:t>
            </a:r>
          </a:p>
          <a:p>
            <a:pPr>
              <a:lnSpc>
                <a:spcPct val="90000"/>
              </a:lnSpc>
              <a:spcBef>
                <a:spcPct val="0"/>
              </a:spcBef>
              <a:spcAft>
                <a:spcPts val="600"/>
              </a:spcAft>
            </a:pPr>
            <a:endParaRPr lang="en-US" sz="3200" b="1" i="1" dirty="0">
              <a:latin typeface="+mj-lt"/>
              <a:ea typeface="+mj-ea"/>
              <a:cs typeface="+mj-cs"/>
            </a:endParaRPr>
          </a:p>
          <a:p>
            <a:pPr>
              <a:lnSpc>
                <a:spcPct val="90000"/>
              </a:lnSpc>
              <a:spcBef>
                <a:spcPct val="0"/>
              </a:spcBef>
              <a:spcAft>
                <a:spcPts val="600"/>
              </a:spcAft>
            </a:pPr>
            <a:r>
              <a:rPr lang="en-US" sz="3200" b="1" i="1" kern="1200" dirty="0">
                <a:solidFill>
                  <a:schemeClr val="tx1"/>
                </a:solidFill>
                <a:latin typeface="+mj-lt"/>
                <a:ea typeface="+mj-ea"/>
                <a:cs typeface="+mj-cs"/>
              </a:rPr>
              <a:t>Dale Huey &amp; Irini </a:t>
            </a:r>
            <a:r>
              <a:rPr lang="en-US" sz="3200" b="1" i="1" kern="1200" dirty="0" err="1">
                <a:solidFill>
                  <a:schemeClr val="tx1"/>
                </a:solidFill>
                <a:latin typeface="+mj-lt"/>
                <a:ea typeface="+mj-ea"/>
                <a:cs typeface="+mj-cs"/>
              </a:rPr>
              <a:t>Verbist</a:t>
            </a:r>
            <a:endParaRPr lang="en-US" sz="3000" i="1" kern="1200" dirty="0">
              <a:solidFill>
                <a:schemeClr val="tx1"/>
              </a:solidFill>
              <a:latin typeface="+mj-lt"/>
              <a:ea typeface="+mj-ea"/>
              <a:cs typeface="+mj-cs"/>
            </a:endParaRPr>
          </a:p>
        </p:txBody>
      </p:sp>
      <p:sp>
        <p:nvSpPr>
          <p:cNvPr id="7" name="Content Placeholder 2"/>
          <p:cNvSpPr txBox="1">
            <a:spLocks/>
          </p:cNvSpPr>
          <p:nvPr/>
        </p:nvSpPr>
        <p:spPr>
          <a:xfrm>
            <a:off x="-219536" y="112464"/>
            <a:ext cx="6735443" cy="367660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sz="3600" b="1" dirty="0"/>
          </a:p>
          <a:p>
            <a:pPr marL="0" indent="0" algn="ctr">
              <a:buNone/>
            </a:pPr>
            <a:endParaRPr lang="en-US" sz="3600" b="1" dirty="0"/>
          </a:p>
          <a:p>
            <a:pPr marL="0" indent="0" algn="ctr">
              <a:buNone/>
            </a:pPr>
            <a:r>
              <a:rPr lang="en-US" sz="3600" b="1" dirty="0"/>
              <a:t>Talking Therapies </a:t>
            </a:r>
          </a:p>
          <a:p>
            <a:pPr marL="0" indent="0" algn="ctr">
              <a:buNone/>
            </a:pPr>
            <a:r>
              <a:rPr lang="en-US" sz="3600" b="1" i="1" dirty="0"/>
              <a:t>for anxiety and depression</a:t>
            </a:r>
            <a:endParaRPr lang="en-US" sz="3600" b="1" dirty="0"/>
          </a:p>
          <a:p>
            <a:pPr marL="0" indent="0">
              <a:buNone/>
            </a:pPr>
            <a:endParaRPr lang="en-US" sz="1800" dirty="0"/>
          </a:p>
          <a:p>
            <a:pPr marL="0" indent="0">
              <a:buNone/>
            </a:pPr>
            <a:endParaRPr lang="en-US" sz="1800" b="1" dirty="0"/>
          </a:p>
        </p:txBody>
      </p:sp>
      <p:pic>
        <p:nvPicPr>
          <p:cNvPr id="20" name="Picture 19" descr="GMMH_Logo_A4.png">
            <a:extLst>
              <a:ext uri="{FF2B5EF4-FFF2-40B4-BE49-F238E27FC236}">
                <a16:creationId xmlns:a16="http://schemas.microsoft.com/office/drawing/2014/main" id="{CF6C55E8-7C43-4775-8F40-72F0E73B838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495"/>
          <a:stretch/>
        </p:blipFill>
        <p:spPr>
          <a:xfrm>
            <a:off x="5142944" y="3"/>
            <a:ext cx="6069184" cy="2839783"/>
          </a:xfrm>
          <a:custGeom>
            <a:avLst/>
            <a:gdLst/>
            <a:ahLst/>
            <a:cxnLst/>
            <a:rect l="l" t="t" r="r" b="b"/>
            <a:pathLst>
              <a:path w="6069184" h="2839783">
                <a:moveTo>
                  <a:pt x="0" y="0"/>
                </a:moveTo>
                <a:lnTo>
                  <a:pt x="6069184" y="0"/>
                </a:lnTo>
                <a:lnTo>
                  <a:pt x="6063823" y="106160"/>
                </a:lnTo>
                <a:cubicBezTo>
                  <a:pt x="5907891" y="1641596"/>
                  <a:pt x="4611168" y="2839783"/>
                  <a:pt x="3034592" y="2839783"/>
                </a:cubicBezTo>
                <a:cubicBezTo>
                  <a:pt x="1458016" y="2839783"/>
                  <a:pt x="161292" y="1641596"/>
                  <a:pt x="5360" y="106160"/>
                </a:cubicBezTo>
                <a:close/>
              </a:path>
            </a:pathLst>
          </a:custGeom>
        </p:spPr>
      </p:pic>
      <p:pic>
        <p:nvPicPr>
          <p:cNvPr id="12" name="Picture 11">
            <a:extLst>
              <a:ext uri="{FF2B5EF4-FFF2-40B4-BE49-F238E27FC236}">
                <a16:creationId xmlns:a16="http://schemas.microsoft.com/office/drawing/2014/main" id="{E1BCC992-A990-4AF8-A27C-3C27759AC1E9}"/>
              </a:ext>
            </a:extLst>
          </p:cNvPr>
          <p:cNvPicPr/>
          <p:nvPr/>
        </p:nvPicPr>
        <p:blipFill rotWithShape="1">
          <a:blip r:embed="rId4" cstate="email">
            <a:extLst>
              <a:ext uri="{28A0092B-C50C-407E-A947-70E740481C1C}">
                <a14:useLocalDpi xmlns:a14="http://schemas.microsoft.com/office/drawing/2010/main"/>
              </a:ext>
            </a:extLst>
          </a:blip>
          <a:srcRect/>
          <a:stretch/>
        </p:blipFill>
        <p:spPr bwMode="auto">
          <a:xfrm>
            <a:off x="7190587" y="3124784"/>
            <a:ext cx="5001415" cy="3733214"/>
          </a:xfrm>
          <a:custGeom>
            <a:avLst/>
            <a:gdLst/>
            <a:ahLst/>
            <a:cxnLst/>
            <a:rect l="l" t="t" r="r" b="b"/>
            <a:pathLst>
              <a:path w="5001415" h="3733214">
                <a:moveTo>
                  <a:pt x="3044952" y="0"/>
                </a:moveTo>
                <a:cubicBezTo>
                  <a:pt x="3780687" y="0"/>
                  <a:pt x="4455477" y="260939"/>
                  <a:pt x="4981824" y="695319"/>
                </a:cubicBezTo>
                <a:lnTo>
                  <a:pt x="5001415" y="713124"/>
                </a:lnTo>
                <a:lnTo>
                  <a:pt x="5001415" y="3733214"/>
                </a:lnTo>
                <a:lnTo>
                  <a:pt x="81043" y="3733214"/>
                </a:lnTo>
                <a:lnTo>
                  <a:pt x="61862" y="3658617"/>
                </a:lnTo>
                <a:cubicBezTo>
                  <a:pt x="21301" y="3460397"/>
                  <a:pt x="0" y="3255162"/>
                  <a:pt x="0" y="3044952"/>
                </a:cubicBezTo>
                <a:cubicBezTo>
                  <a:pt x="0" y="1363271"/>
                  <a:pt x="1363271" y="0"/>
                  <a:pt x="3044952" y="0"/>
                </a:cubicBezTo>
                <a:close/>
              </a:path>
            </a:pathLst>
          </a:custGeom>
          <a:noFill/>
        </p:spPr>
      </p:pic>
      <p:sp>
        <p:nvSpPr>
          <p:cNvPr id="6" name="Title 1"/>
          <p:cNvSpPr txBox="1">
            <a:spLocks/>
          </p:cNvSpPr>
          <p:nvPr/>
        </p:nvSpPr>
        <p:spPr>
          <a:xfrm>
            <a:off x="4619245" y="2871222"/>
            <a:ext cx="7445330" cy="398677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3000" i="1" kern="1200" dirty="0">
              <a:solidFill>
                <a:schemeClr val="tx1"/>
              </a:solidFill>
              <a:latin typeface="+mn-lt"/>
              <a:ea typeface="+mj-ea"/>
              <a:cs typeface="+mj-cs"/>
            </a:endParaRPr>
          </a:p>
        </p:txBody>
      </p:sp>
      <p:sp>
        <p:nvSpPr>
          <p:cNvPr id="10" name="Content Placeholder 2"/>
          <p:cNvSpPr txBox="1">
            <a:spLocks/>
          </p:cNvSpPr>
          <p:nvPr/>
        </p:nvSpPr>
        <p:spPr>
          <a:xfrm>
            <a:off x="267419" y="1320364"/>
            <a:ext cx="11529737" cy="52569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spcAft>
                <a:spcPts val="600"/>
              </a:spcAft>
              <a:defRPr/>
            </a:pPr>
            <a:endParaRPr lang="en-GB" dirty="0">
              <a:solidFill>
                <a:prstClr val="black"/>
              </a:solidFill>
            </a:endParaRPr>
          </a:p>
          <a:p>
            <a:pPr marL="0" lvl="0" indent="0" algn="just">
              <a:lnSpc>
                <a:spcPct val="100000"/>
              </a:lnSpc>
              <a:spcBef>
                <a:spcPts val="0"/>
              </a:spcBef>
              <a:spcAft>
                <a:spcPts val="600"/>
              </a:spcAft>
              <a:buNone/>
              <a:defRPr/>
            </a:pPr>
            <a:endParaRPr lang="en-GB" dirty="0"/>
          </a:p>
        </p:txBody>
      </p:sp>
    </p:spTree>
    <p:extLst>
      <p:ext uri="{BB962C8B-B14F-4D97-AF65-F5344CB8AC3E}">
        <p14:creationId xmlns:p14="http://schemas.microsoft.com/office/powerpoint/2010/main" val="9615042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85AE0DB-DAD1-AE3F-B9F3-F78D1DCF1035}"/>
              </a:ext>
            </a:extLst>
          </p:cNvPr>
          <p:cNvSpPr>
            <a:spLocks noGrp="1"/>
          </p:cNvSpPr>
          <p:nvPr>
            <p:ph type="title"/>
          </p:nvPr>
        </p:nvSpPr>
        <p:spPr/>
        <p:txBody>
          <a:bodyPr/>
          <a:lstStyle/>
          <a:p>
            <a:endParaRPr lang="en-GB"/>
          </a:p>
        </p:txBody>
      </p:sp>
      <p:sp>
        <p:nvSpPr>
          <p:cNvPr id="9" name="Content Placeholder 8">
            <a:extLst>
              <a:ext uri="{FF2B5EF4-FFF2-40B4-BE49-F238E27FC236}">
                <a16:creationId xmlns:a16="http://schemas.microsoft.com/office/drawing/2014/main" id="{7C49C197-A848-3BA8-47FA-8D713CA3296C}"/>
              </a:ext>
            </a:extLst>
          </p:cNvPr>
          <p:cNvSpPr>
            <a:spLocks noGrp="1"/>
          </p:cNvSpPr>
          <p:nvPr>
            <p:ph idx="1"/>
          </p:nvPr>
        </p:nvSpPr>
        <p:spPr/>
        <p:txBody>
          <a:bodyPr/>
          <a:lstStyle/>
          <a:p>
            <a:endParaRPr lang="en-GB"/>
          </a:p>
        </p:txBody>
      </p:sp>
      <p:sp>
        <p:nvSpPr>
          <p:cNvPr id="4" name="Rectangle 3">
            <a:extLst>
              <a:ext uri="{FF2B5EF4-FFF2-40B4-BE49-F238E27FC236}">
                <a16:creationId xmlns:a16="http://schemas.microsoft.com/office/drawing/2014/main" id="{AB2CCABD-EFCD-4E2D-8DC7-29A670D956FC}"/>
              </a:ext>
            </a:extLst>
          </p:cNvPr>
          <p:cNvSpPr/>
          <p:nvPr/>
        </p:nvSpPr>
        <p:spPr>
          <a:xfrm>
            <a:off x="0" y="0"/>
            <a:ext cx="12192000" cy="68580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DBC6F949-E494-48AE-B051-937C0776CA58}"/>
              </a:ext>
            </a:extLst>
          </p:cNvPr>
          <p:cNvSpPr/>
          <p:nvPr/>
        </p:nvSpPr>
        <p:spPr>
          <a:xfrm>
            <a:off x="181761" y="126445"/>
            <a:ext cx="11828477" cy="6484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4EE76ABC-89AD-773D-C106-8209DE1DEFF2}"/>
              </a:ext>
            </a:extLst>
          </p:cNvPr>
          <p:cNvSpPr txBox="1"/>
          <p:nvPr/>
        </p:nvSpPr>
        <p:spPr>
          <a:xfrm>
            <a:off x="357051" y="531223"/>
            <a:ext cx="1092054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3600" b="1" dirty="0">
                <a:solidFill>
                  <a:srgbClr val="7030A0"/>
                </a:solidFill>
                <a:latin typeface="Arial" panose="020B0604020202020204" pitchFamily="34" charset="0"/>
                <a:cs typeface="Arial" panose="020B0604020202020204" pitchFamily="34" charset="0"/>
              </a:rPr>
              <a:t>Welcome and Introductions</a:t>
            </a:r>
            <a:endParaRPr kumimoji="0" lang="en-GB" sz="3600" b="1" i="0" u="none" strike="noStrike" kern="1200" cap="none" spc="0" normalizeH="0" baseline="0" noProof="0" dirty="0">
              <a:ln>
                <a:noFill/>
              </a:ln>
              <a:solidFill>
                <a:srgbClr val="7030A0"/>
              </a:solidFill>
              <a:effectLst/>
              <a:uLnTx/>
              <a:uFillTx/>
              <a:latin typeface="Arial" panose="020B0604020202020204" pitchFamily="34" charset="0"/>
              <a:ea typeface="+mn-ea"/>
              <a:cs typeface="Arial" panose="020B0604020202020204" pitchFamily="34" charset="0"/>
            </a:endParaRPr>
          </a:p>
        </p:txBody>
      </p:sp>
      <p:sp>
        <p:nvSpPr>
          <p:cNvPr id="3" name="Text Placeholder 5">
            <a:extLst>
              <a:ext uri="{FF2B5EF4-FFF2-40B4-BE49-F238E27FC236}">
                <a16:creationId xmlns:a16="http://schemas.microsoft.com/office/drawing/2014/main" id="{3469FBCE-EA60-E759-32F8-670CFBD006C1}"/>
              </a:ext>
            </a:extLst>
          </p:cNvPr>
          <p:cNvSpPr txBox="1">
            <a:spLocks/>
          </p:cNvSpPr>
          <p:nvPr/>
        </p:nvSpPr>
        <p:spPr>
          <a:xfrm>
            <a:off x="357051" y="1416790"/>
            <a:ext cx="11087593" cy="577927"/>
          </a:xfrm>
          <a:prstGeom prst="rect">
            <a:avLst/>
          </a:prstGeom>
        </p:spPr>
        <p:txBody>
          <a:bodyPr vert="horz" lIns="0" tIns="0" rIns="0" bIns="0" rtlCol="0">
            <a:noAutofit/>
          </a:bodyPr>
          <a:lstStyle>
            <a:lvl1pPr marL="0" indent="0" algn="l" defTabSz="914400" rtl="0" eaLnBrk="1" latinLnBrk="0" hangingPunct="1">
              <a:lnSpc>
                <a:spcPts val="2200"/>
              </a:lnSpc>
              <a:spcBef>
                <a:spcPts val="0"/>
              </a:spcBef>
              <a:spcAft>
                <a:spcPts val="900"/>
              </a:spcAft>
              <a:buClr>
                <a:schemeClr val="tx1"/>
              </a:buClr>
              <a:buFont typeface="Arial" panose="020B0604020202020204" pitchFamily="34" charset="0"/>
              <a:buNone/>
              <a:defRPr sz="2400" b="1" kern="1200">
                <a:solidFill>
                  <a:schemeClr val="accent6"/>
                </a:solidFill>
                <a:latin typeface="+mn-lt"/>
                <a:ea typeface="+mn-ea"/>
                <a:cs typeface="+mn-cs"/>
              </a:defRPr>
            </a:lvl1pPr>
            <a:lvl2pPr marL="357188"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2pPr>
            <a:lvl3pPr marL="714375"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3pPr>
            <a:lvl4pPr marL="1081087"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4pPr>
            <a:lvl5pPr marL="1438275"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7313" marR="0" lvl="0" indent="0" algn="l" defTabSz="914400" rtl="0" eaLnBrk="1" fontAlgn="auto" latinLnBrk="0" hangingPunct="1">
              <a:lnSpc>
                <a:spcPct val="100000"/>
              </a:lnSpc>
              <a:spcBef>
                <a:spcPts val="0"/>
              </a:spcBef>
              <a:spcAft>
                <a:spcPts val="1200"/>
              </a:spcAft>
              <a:buClr>
                <a:srgbClr val="425563"/>
              </a:buClr>
              <a:buSzTx/>
              <a:buFont typeface="Arial" panose="020B0604020202020204" pitchFamily="34" charset="0"/>
              <a:buNone/>
              <a:tabLst/>
              <a:defRPr/>
            </a:pPr>
            <a:r>
              <a:rPr kumimoji="0" lang="en-GB" sz="2400" b="1" i="0" u="none" strike="noStrike" kern="1200" cap="none" spc="0" normalizeH="0" baseline="0" noProof="0" dirty="0">
                <a:ln>
                  <a:noFill/>
                </a:ln>
                <a:solidFill>
                  <a:srgbClr val="6E51A0"/>
                </a:solidFill>
                <a:effectLst/>
                <a:uLnTx/>
                <a:uFillTx/>
                <a:latin typeface="Arial" panose="020B0604020202020204"/>
                <a:ea typeface="+mn-ea"/>
                <a:cs typeface="+mn-cs"/>
              </a:rPr>
              <a:t>Today’s Agenda</a:t>
            </a:r>
          </a:p>
        </p:txBody>
      </p:sp>
      <p:pic>
        <p:nvPicPr>
          <p:cNvPr id="7" name="Picture 6">
            <a:extLst>
              <a:ext uri="{FF2B5EF4-FFF2-40B4-BE49-F238E27FC236}">
                <a16:creationId xmlns:a16="http://schemas.microsoft.com/office/drawing/2014/main" id="{611368D0-46F4-4ACB-0474-05301CE8EB9D}"/>
              </a:ext>
            </a:extLst>
          </p:cNvPr>
          <p:cNvPicPr>
            <a:picLocks noChangeAspect="1"/>
          </p:cNvPicPr>
          <p:nvPr/>
        </p:nvPicPr>
        <p:blipFill>
          <a:blip r:embed="rId3"/>
          <a:stretch>
            <a:fillRect/>
          </a:stretch>
        </p:blipFill>
        <p:spPr>
          <a:xfrm>
            <a:off x="656438" y="2076597"/>
            <a:ext cx="6411220" cy="1705213"/>
          </a:xfrm>
          <a:prstGeom prst="rect">
            <a:avLst/>
          </a:prstGeom>
        </p:spPr>
      </p:pic>
      <p:pic>
        <p:nvPicPr>
          <p:cNvPr id="12" name="Picture 11">
            <a:extLst>
              <a:ext uri="{FF2B5EF4-FFF2-40B4-BE49-F238E27FC236}">
                <a16:creationId xmlns:a16="http://schemas.microsoft.com/office/drawing/2014/main" id="{DE022497-309E-665F-99E6-470CADD2C29F}"/>
              </a:ext>
            </a:extLst>
          </p:cNvPr>
          <p:cNvPicPr>
            <a:picLocks noChangeAspect="1"/>
          </p:cNvPicPr>
          <p:nvPr/>
        </p:nvPicPr>
        <p:blipFill>
          <a:blip r:embed="rId4"/>
          <a:stretch>
            <a:fillRect/>
          </a:stretch>
        </p:blipFill>
        <p:spPr>
          <a:xfrm>
            <a:off x="656438" y="3674783"/>
            <a:ext cx="6468378" cy="1924319"/>
          </a:xfrm>
          <a:prstGeom prst="rect">
            <a:avLst/>
          </a:prstGeom>
        </p:spPr>
      </p:pic>
      <p:pic>
        <p:nvPicPr>
          <p:cNvPr id="2" name="Picture 1" descr="Icon&#10;&#10;Description automatically generated">
            <a:extLst>
              <a:ext uri="{FF2B5EF4-FFF2-40B4-BE49-F238E27FC236}">
                <a16:creationId xmlns:a16="http://schemas.microsoft.com/office/drawing/2014/main" id="{4C183A9A-943C-DDC9-78CD-42033A35F386}"/>
              </a:ext>
            </a:extLst>
          </p:cNvPr>
          <p:cNvPicPr/>
          <p:nvPr/>
        </p:nvPicPr>
        <p:blipFill>
          <a:blip r:embed="rId5">
            <a:extLst>
              <a:ext uri="{28A0092B-C50C-407E-A947-70E740481C1C}">
                <a14:useLocalDpi xmlns:a14="http://schemas.microsoft.com/office/drawing/2010/main" val="0"/>
              </a:ext>
            </a:extLst>
          </a:blip>
          <a:stretch>
            <a:fillRect/>
          </a:stretch>
        </p:blipFill>
        <p:spPr>
          <a:xfrm>
            <a:off x="10495135" y="5220960"/>
            <a:ext cx="1440180" cy="1367155"/>
          </a:xfrm>
          <a:prstGeom prst="rect">
            <a:avLst/>
          </a:prstGeom>
        </p:spPr>
      </p:pic>
    </p:spTree>
    <p:extLst>
      <p:ext uri="{BB962C8B-B14F-4D97-AF65-F5344CB8AC3E}">
        <p14:creationId xmlns:p14="http://schemas.microsoft.com/office/powerpoint/2010/main" val="24699115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2931365" cy="6878806"/>
          </a:xfrm>
          <a:prstGeom prst="rect">
            <a:avLst/>
          </a:prstGeom>
          <a:solidFill>
            <a:schemeClr val="bg2">
              <a:lumMod val="25000"/>
            </a:schemeClr>
          </a:solidFill>
          <a:ln>
            <a:noFill/>
          </a:ln>
        </p:spPr>
        <p:txBody>
          <a:bodyPr wrap="square" rtlCol="0">
            <a:spAutoFit/>
          </a:bodyPr>
          <a:lstStyle/>
          <a:p>
            <a:pPr algn="ctr"/>
            <a:r>
              <a:rPr lang="en-GB" b="1" dirty="0">
                <a:solidFill>
                  <a:schemeClr val="bg1"/>
                </a:solidFill>
              </a:rPr>
              <a:t>Improving lives in Greater Manchester</a:t>
            </a:r>
          </a:p>
          <a:p>
            <a:pPr algn="ctr"/>
            <a:endParaRPr lang="en-GB" sz="500" b="1" dirty="0">
              <a:solidFill>
                <a:schemeClr val="bg1"/>
              </a:solidFill>
            </a:endParaRPr>
          </a:p>
          <a:p>
            <a:r>
              <a:rPr lang="en-GB" dirty="0">
                <a:solidFill>
                  <a:schemeClr val="bg1"/>
                </a:solidFill>
                <a:cs typeface="Calibri" panose="020F0502020204030204" pitchFamily="34" charset="0"/>
              </a:rPr>
              <a:t>“Crippling depression and chronic anxiety are the biggest causes of misery; psychological therapies can lift those affected out of their despair.” </a:t>
            </a:r>
          </a:p>
          <a:p>
            <a:pPr algn="r"/>
            <a:r>
              <a:rPr lang="en-GB" dirty="0">
                <a:solidFill>
                  <a:schemeClr val="bg1"/>
                </a:solidFill>
                <a:cs typeface="Calibri" panose="020F0502020204030204" pitchFamily="34" charset="0"/>
              </a:rPr>
              <a:t>Richard Layard</a:t>
            </a:r>
          </a:p>
          <a:p>
            <a:endParaRPr lang="en-GB" sz="1000" i="1" dirty="0">
              <a:solidFill>
                <a:schemeClr val="bg1"/>
              </a:solidFill>
            </a:endParaRPr>
          </a:p>
          <a:p>
            <a:r>
              <a:rPr lang="en-GB" sz="1800" dirty="0">
                <a:solidFill>
                  <a:schemeClr val="bg1"/>
                </a:solidFill>
              </a:rPr>
              <a:t>“If you want others to be happy, practice compassion. If you want  to be happy, practice compassion.”</a:t>
            </a:r>
          </a:p>
          <a:p>
            <a:endParaRPr lang="en-GB" sz="1000" dirty="0">
              <a:solidFill>
                <a:schemeClr val="bg1"/>
              </a:solidFill>
            </a:endParaRPr>
          </a:p>
          <a:p>
            <a:pPr algn="ctr"/>
            <a:r>
              <a:rPr lang="en-GB" sz="1800" dirty="0">
                <a:solidFill>
                  <a:schemeClr val="bg1"/>
                </a:solidFill>
              </a:rPr>
              <a:t>Dalai Lama</a:t>
            </a:r>
          </a:p>
          <a:p>
            <a:pPr algn="ctr"/>
            <a:endParaRPr lang="en-GB" sz="1000" dirty="0">
              <a:solidFill>
                <a:schemeClr val="bg1"/>
              </a:solidFill>
            </a:endParaRPr>
          </a:p>
          <a:p>
            <a:pPr algn="ctr"/>
            <a:r>
              <a:rPr lang="en-GB" dirty="0">
                <a:solidFill>
                  <a:schemeClr val="bg1"/>
                </a:solidFill>
              </a:rPr>
              <a:t>Manchester</a:t>
            </a:r>
            <a:r>
              <a:rPr lang="en-GB" b="1" dirty="0">
                <a:solidFill>
                  <a:schemeClr val="bg1"/>
                </a:solidFill>
              </a:rPr>
              <a:t> </a:t>
            </a:r>
            <a:r>
              <a:rPr lang="en-GB" dirty="0">
                <a:solidFill>
                  <a:schemeClr val="bg1"/>
                </a:solidFill>
              </a:rPr>
              <a:t>motto</a:t>
            </a:r>
          </a:p>
          <a:p>
            <a:pPr algn="ctr"/>
            <a:r>
              <a:rPr lang="en-GB" i="1" dirty="0" err="1">
                <a:solidFill>
                  <a:schemeClr val="bg1"/>
                </a:solidFill>
              </a:rPr>
              <a:t>Concilio</a:t>
            </a:r>
            <a:r>
              <a:rPr lang="en-GB" i="1" dirty="0">
                <a:solidFill>
                  <a:schemeClr val="bg1"/>
                </a:solidFill>
              </a:rPr>
              <a:t> et </a:t>
            </a:r>
            <a:r>
              <a:rPr lang="en-GB" i="1" dirty="0" err="1">
                <a:solidFill>
                  <a:schemeClr val="bg1"/>
                </a:solidFill>
              </a:rPr>
              <a:t>labor</a:t>
            </a:r>
            <a:endParaRPr lang="en-GB" i="1" dirty="0">
              <a:solidFill>
                <a:schemeClr val="bg1"/>
              </a:solidFill>
            </a:endParaRPr>
          </a:p>
          <a:p>
            <a:pPr algn="ctr"/>
            <a:r>
              <a:rPr lang="en-GB" b="1" dirty="0">
                <a:solidFill>
                  <a:schemeClr val="bg1"/>
                </a:solidFill>
              </a:rPr>
              <a:t>By</a:t>
            </a:r>
            <a:r>
              <a:rPr lang="en-GB" b="1" i="1" dirty="0">
                <a:solidFill>
                  <a:schemeClr val="bg1"/>
                </a:solidFill>
              </a:rPr>
              <a:t> </a:t>
            </a:r>
            <a:r>
              <a:rPr lang="en-GB" b="1" dirty="0">
                <a:solidFill>
                  <a:schemeClr val="bg1"/>
                </a:solidFill>
              </a:rPr>
              <a:t>wisdom and effort</a:t>
            </a:r>
            <a:r>
              <a:rPr lang="en-GB" dirty="0">
                <a:solidFill>
                  <a:schemeClr val="bg1"/>
                </a:solidFill>
              </a:rPr>
              <a:t>.</a:t>
            </a:r>
          </a:p>
          <a:p>
            <a:endParaRPr lang="en-GB" sz="1000" dirty="0">
              <a:solidFill>
                <a:schemeClr val="bg1"/>
              </a:solidFill>
            </a:endParaRPr>
          </a:p>
          <a:p>
            <a:r>
              <a:rPr lang="en-GB" dirty="0">
                <a:solidFill>
                  <a:schemeClr val="bg1"/>
                </a:solidFill>
              </a:rPr>
              <a:t>From Ecclesiasticus 37:16: </a:t>
            </a:r>
            <a:r>
              <a:rPr lang="en-GB" i="1" dirty="0">
                <a:solidFill>
                  <a:schemeClr val="bg1"/>
                </a:solidFill>
              </a:rPr>
              <a:t>Let reason go before every enterprise, and counsel before every action.</a:t>
            </a:r>
          </a:p>
          <a:p>
            <a:endParaRPr lang="en-GB" i="1" dirty="0">
              <a:solidFill>
                <a:schemeClr val="bg1"/>
              </a:solidFill>
            </a:endParaRPr>
          </a:p>
        </p:txBody>
      </p:sp>
      <p:sp>
        <p:nvSpPr>
          <p:cNvPr id="5" name="TextBox 4"/>
          <p:cNvSpPr txBox="1"/>
          <p:nvPr/>
        </p:nvSpPr>
        <p:spPr>
          <a:xfrm>
            <a:off x="538981" y="460894"/>
            <a:ext cx="10541204" cy="830997"/>
          </a:xfrm>
          <a:prstGeom prst="rect">
            <a:avLst/>
          </a:prstGeom>
          <a:noFill/>
        </p:spPr>
        <p:txBody>
          <a:bodyPr wrap="square" rtlCol="0">
            <a:spAutoFit/>
          </a:bodyPr>
          <a:lstStyle/>
          <a:p>
            <a:pPr algn="ctr"/>
            <a:r>
              <a:rPr lang="en-GB" sz="2400" b="1" dirty="0"/>
              <a:t>Improving recovery:</a:t>
            </a:r>
          </a:p>
          <a:p>
            <a:pPr algn="ctr"/>
            <a:r>
              <a:rPr lang="en-GB" sz="2400" b="1" dirty="0"/>
              <a:t>Practitioner Focus Group (PFG)</a:t>
            </a:r>
          </a:p>
        </p:txBody>
      </p:sp>
      <p:sp>
        <p:nvSpPr>
          <p:cNvPr id="7" name="TextBox 6"/>
          <p:cNvSpPr txBox="1"/>
          <p:nvPr/>
        </p:nvSpPr>
        <p:spPr>
          <a:xfrm>
            <a:off x="3093229" y="2482551"/>
            <a:ext cx="8083296" cy="369332"/>
          </a:xfrm>
          <a:prstGeom prst="rect">
            <a:avLst/>
          </a:prstGeom>
          <a:solidFill>
            <a:schemeClr val="bg2">
              <a:lumMod val="25000"/>
            </a:schemeClr>
          </a:solidFill>
          <a:ln>
            <a:solidFill>
              <a:srgbClr val="002060"/>
            </a:solidFill>
          </a:ln>
        </p:spPr>
        <p:txBody>
          <a:bodyPr wrap="square" rtlCol="0">
            <a:spAutoFit/>
          </a:bodyPr>
          <a:lstStyle/>
          <a:p>
            <a:r>
              <a:rPr lang="en-GB" dirty="0">
                <a:solidFill>
                  <a:schemeClr val="bg1"/>
                </a:solidFill>
              </a:rPr>
              <a:t>(2) Leadership</a:t>
            </a:r>
          </a:p>
        </p:txBody>
      </p:sp>
      <p:sp>
        <p:nvSpPr>
          <p:cNvPr id="8" name="TextBox 7"/>
          <p:cNvSpPr txBox="1"/>
          <p:nvPr/>
        </p:nvSpPr>
        <p:spPr>
          <a:xfrm>
            <a:off x="3060311" y="5004969"/>
            <a:ext cx="8083296" cy="369332"/>
          </a:xfrm>
          <a:prstGeom prst="rect">
            <a:avLst/>
          </a:prstGeom>
          <a:solidFill>
            <a:schemeClr val="bg2">
              <a:lumMod val="25000"/>
            </a:schemeClr>
          </a:solidFill>
          <a:ln>
            <a:solidFill>
              <a:srgbClr val="002060"/>
            </a:solidFill>
          </a:ln>
        </p:spPr>
        <p:txBody>
          <a:bodyPr wrap="square" rtlCol="0">
            <a:spAutoFit/>
          </a:bodyPr>
          <a:lstStyle/>
          <a:p>
            <a:r>
              <a:rPr lang="en-GB" dirty="0">
                <a:solidFill>
                  <a:schemeClr val="bg1"/>
                </a:solidFill>
              </a:rPr>
              <a:t>(4) Implemented solution</a:t>
            </a:r>
          </a:p>
        </p:txBody>
      </p:sp>
      <p:sp>
        <p:nvSpPr>
          <p:cNvPr id="12" name="TextBox 11"/>
          <p:cNvSpPr txBox="1"/>
          <p:nvPr/>
        </p:nvSpPr>
        <p:spPr>
          <a:xfrm>
            <a:off x="10687507" y="1952889"/>
            <a:ext cx="526695" cy="646331"/>
          </a:xfrm>
          <a:prstGeom prst="rect">
            <a:avLst/>
          </a:prstGeom>
          <a:noFill/>
        </p:spPr>
        <p:txBody>
          <a:bodyPr wrap="square" rtlCol="0">
            <a:spAutoFit/>
          </a:bodyPr>
          <a:lstStyle/>
          <a:p>
            <a:endParaRPr lang="en-GB" dirty="0"/>
          </a:p>
          <a:p>
            <a:endParaRPr lang="en-GB" dirty="0"/>
          </a:p>
        </p:txBody>
      </p:sp>
      <p:sp>
        <p:nvSpPr>
          <p:cNvPr id="17" name="TextBox 16"/>
          <p:cNvSpPr txBox="1"/>
          <p:nvPr/>
        </p:nvSpPr>
        <p:spPr>
          <a:xfrm>
            <a:off x="3240631" y="2889475"/>
            <a:ext cx="8017460" cy="1046440"/>
          </a:xfrm>
          <a:prstGeom prst="rect">
            <a:avLst/>
          </a:prstGeom>
          <a:noFill/>
        </p:spPr>
        <p:txBody>
          <a:bodyPr wrap="square" rtlCol="0">
            <a:spAutoFit/>
          </a:bodyPr>
          <a:lstStyle/>
          <a:p>
            <a:pPr marL="285750" indent="-285750">
              <a:buFont typeface="Arial" panose="020B0604020202020204" pitchFamily="34" charset="0"/>
              <a:buChar char="•"/>
            </a:pPr>
            <a:endParaRPr lang="en-GB" sz="800" dirty="0"/>
          </a:p>
          <a:p>
            <a:pPr marL="285750" indent="-285750">
              <a:buFont typeface="Arial" panose="020B0604020202020204" pitchFamily="34" charset="0"/>
              <a:buChar char="•"/>
            </a:pPr>
            <a:r>
              <a:rPr lang="en-GB" dirty="0"/>
              <a:t>Compassionate and collective leadership</a:t>
            </a:r>
          </a:p>
          <a:p>
            <a:pPr marL="285750" indent="-285750">
              <a:buFont typeface="Arial" panose="020B0604020202020204" pitchFamily="34" charset="0"/>
              <a:buChar char="•"/>
            </a:pPr>
            <a:r>
              <a:rPr lang="en-GB" dirty="0"/>
              <a:t>Effective healthcare leadership</a:t>
            </a:r>
          </a:p>
          <a:p>
            <a:pPr marL="285750" indent="-285750">
              <a:buFont typeface="Arial" panose="020B0604020202020204" pitchFamily="34" charset="0"/>
              <a:buChar char="•"/>
            </a:pPr>
            <a:r>
              <a:rPr lang="en-GB" dirty="0"/>
              <a:t>ABC of ‘Job’ satisfaction</a:t>
            </a:r>
          </a:p>
        </p:txBody>
      </p:sp>
      <p:sp>
        <p:nvSpPr>
          <p:cNvPr id="13" name="TextBox 12"/>
          <p:cNvSpPr txBox="1"/>
          <p:nvPr/>
        </p:nvSpPr>
        <p:spPr>
          <a:xfrm>
            <a:off x="3066702" y="4012887"/>
            <a:ext cx="8083296" cy="369332"/>
          </a:xfrm>
          <a:prstGeom prst="rect">
            <a:avLst/>
          </a:prstGeom>
          <a:solidFill>
            <a:schemeClr val="bg2">
              <a:lumMod val="25000"/>
            </a:schemeClr>
          </a:solidFill>
          <a:ln>
            <a:solidFill>
              <a:srgbClr val="002060"/>
            </a:solidFill>
          </a:ln>
        </p:spPr>
        <p:txBody>
          <a:bodyPr wrap="square" rtlCol="0">
            <a:spAutoFit/>
          </a:bodyPr>
          <a:lstStyle/>
          <a:p>
            <a:r>
              <a:rPr lang="en-GB" dirty="0">
                <a:solidFill>
                  <a:schemeClr val="bg1"/>
                </a:solidFill>
              </a:rPr>
              <a:t>(3) Goal setting theory and </a:t>
            </a:r>
            <a:r>
              <a:rPr lang="en-GB" i="1" dirty="0">
                <a:solidFill>
                  <a:schemeClr val="bg1"/>
                </a:solidFill>
              </a:rPr>
              <a:t>GROW</a:t>
            </a:r>
          </a:p>
        </p:txBody>
      </p:sp>
      <p:pic>
        <p:nvPicPr>
          <p:cNvPr id="21" name="Picture 20" descr="GMMH_Logo_A4.png">
            <a:extLst>
              <a:ext uri="{FF2B5EF4-FFF2-40B4-BE49-F238E27FC236}">
                <a16:creationId xmlns:a16="http://schemas.microsoft.com/office/drawing/2014/main" id="{E20DF2EB-4859-4014-8D40-211B4AE44A8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11314" y="460802"/>
            <a:ext cx="2166372" cy="1028061"/>
          </a:xfrm>
          <a:prstGeom prst="rect">
            <a:avLst/>
          </a:prstGeom>
        </p:spPr>
      </p:pic>
      <p:sp>
        <p:nvSpPr>
          <p:cNvPr id="15" name="TextBox 14">
            <a:extLst>
              <a:ext uri="{FF2B5EF4-FFF2-40B4-BE49-F238E27FC236}">
                <a16:creationId xmlns:a16="http://schemas.microsoft.com/office/drawing/2014/main" id="{0BCBE21C-0003-4E20-844A-BBC88447827C}"/>
              </a:ext>
            </a:extLst>
          </p:cNvPr>
          <p:cNvSpPr txBox="1"/>
          <p:nvPr/>
        </p:nvSpPr>
        <p:spPr>
          <a:xfrm>
            <a:off x="3093229" y="1538982"/>
            <a:ext cx="8083296" cy="369332"/>
          </a:xfrm>
          <a:prstGeom prst="rect">
            <a:avLst/>
          </a:prstGeom>
          <a:solidFill>
            <a:schemeClr val="bg2">
              <a:lumMod val="25000"/>
            </a:schemeClr>
          </a:solidFill>
          <a:ln>
            <a:solidFill>
              <a:srgbClr val="002060"/>
            </a:solidFill>
          </a:ln>
        </p:spPr>
        <p:txBody>
          <a:bodyPr wrap="square" rtlCol="0">
            <a:spAutoFit/>
          </a:bodyPr>
          <a:lstStyle/>
          <a:p>
            <a:r>
              <a:rPr lang="en-GB" dirty="0">
                <a:solidFill>
                  <a:schemeClr val="bg1"/>
                </a:solidFill>
              </a:rPr>
              <a:t>(1) Recovery and our purpose 	</a:t>
            </a:r>
          </a:p>
        </p:txBody>
      </p:sp>
      <p:sp>
        <p:nvSpPr>
          <p:cNvPr id="19" name="TextBox 18">
            <a:extLst>
              <a:ext uri="{FF2B5EF4-FFF2-40B4-BE49-F238E27FC236}">
                <a16:creationId xmlns:a16="http://schemas.microsoft.com/office/drawing/2014/main" id="{BCB1E10E-8486-4827-8F16-668AF72C40B2}"/>
              </a:ext>
            </a:extLst>
          </p:cNvPr>
          <p:cNvSpPr txBox="1"/>
          <p:nvPr/>
        </p:nvSpPr>
        <p:spPr>
          <a:xfrm>
            <a:off x="3246382" y="1989026"/>
            <a:ext cx="7518785" cy="369332"/>
          </a:xfrm>
          <a:prstGeom prst="rect">
            <a:avLst/>
          </a:prstGeom>
          <a:noFill/>
        </p:spPr>
        <p:txBody>
          <a:bodyPr wrap="square" rtlCol="0">
            <a:spAutoFit/>
          </a:bodyPr>
          <a:lstStyle/>
          <a:p>
            <a:pPr marL="285750" indent="-285750">
              <a:buFont typeface="Arial" panose="020B0604020202020204" pitchFamily="34" charset="0"/>
              <a:buChar char="•"/>
            </a:pPr>
            <a:r>
              <a:rPr lang="en-GB" dirty="0"/>
              <a:t>Talking Therapies and high quality compassionate care</a:t>
            </a:r>
          </a:p>
        </p:txBody>
      </p:sp>
      <p:sp>
        <p:nvSpPr>
          <p:cNvPr id="2" name="TextBox 1">
            <a:extLst>
              <a:ext uri="{FF2B5EF4-FFF2-40B4-BE49-F238E27FC236}">
                <a16:creationId xmlns:a16="http://schemas.microsoft.com/office/drawing/2014/main" id="{1EC6841C-E67B-EE12-8A24-EDFB24252558}"/>
              </a:ext>
            </a:extLst>
          </p:cNvPr>
          <p:cNvSpPr txBox="1"/>
          <p:nvPr/>
        </p:nvSpPr>
        <p:spPr>
          <a:xfrm>
            <a:off x="3240631" y="5444205"/>
            <a:ext cx="8017460" cy="923330"/>
          </a:xfrm>
          <a:prstGeom prst="rect">
            <a:avLst/>
          </a:prstGeom>
          <a:noFill/>
        </p:spPr>
        <p:txBody>
          <a:bodyPr wrap="square" rtlCol="0">
            <a:spAutoFit/>
          </a:bodyPr>
          <a:lstStyle/>
          <a:p>
            <a:pPr marL="285750" indent="-285750">
              <a:buFont typeface="Arial" panose="020B0604020202020204" pitchFamily="34" charset="0"/>
              <a:buChar char="•"/>
            </a:pPr>
            <a:r>
              <a:rPr lang="en-GB" dirty="0"/>
              <a:t>Reality check</a:t>
            </a:r>
            <a:endParaRPr lang="en-GB" i="1" dirty="0"/>
          </a:p>
          <a:p>
            <a:pPr marL="285750" indent="-285750">
              <a:buFont typeface="Arial" panose="020B0604020202020204" pitchFamily="34" charset="0"/>
              <a:buChar char="•"/>
            </a:pPr>
            <a:r>
              <a:rPr lang="en-GB" dirty="0"/>
              <a:t>PFG outcomes</a:t>
            </a:r>
          </a:p>
          <a:p>
            <a:pPr marL="285750" indent="-285750">
              <a:buFont typeface="Arial" panose="020B0604020202020204" pitchFamily="34" charset="0"/>
              <a:buChar char="•"/>
            </a:pPr>
            <a:r>
              <a:rPr lang="en-GB" dirty="0"/>
              <a:t>Next steps</a:t>
            </a:r>
          </a:p>
        </p:txBody>
      </p:sp>
      <p:sp>
        <p:nvSpPr>
          <p:cNvPr id="3" name="TextBox 2">
            <a:extLst>
              <a:ext uri="{FF2B5EF4-FFF2-40B4-BE49-F238E27FC236}">
                <a16:creationId xmlns:a16="http://schemas.microsoft.com/office/drawing/2014/main" id="{0D961D32-5DC9-5A2A-10C2-445867F5F37B}"/>
              </a:ext>
            </a:extLst>
          </p:cNvPr>
          <p:cNvSpPr txBox="1"/>
          <p:nvPr/>
        </p:nvSpPr>
        <p:spPr>
          <a:xfrm>
            <a:off x="3196742" y="4524982"/>
            <a:ext cx="8017460" cy="369332"/>
          </a:xfrm>
          <a:prstGeom prst="rect">
            <a:avLst/>
          </a:prstGeom>
          <a:noFill/>
        </p:spPr>
        <p:txBody>
          <a:bodyPr wrap="square" rtlCol="0">
            <a:spAutoFit/>
          </a:bodyPr>
          <a:lstStyle/>
          <a:p>
            <a:pPr marL="285750" indent="-285750">
              <a:buFont typeface="Arial" panose="020B0604020202020204" pitchFamily="34" charset="0"/>
              <a:buChar char="•"/>
            </a:pPr>
            <a:r>
              <a:rPr lang="en-GB" dirty="0"/>
              <a:t>Performance expectations: the importance of clear challenging goals </a:t>
            </a:r>
          </a:p>
        </p:txBody>
      </p:sp>
    </p:spTree>
    <p:extLst>
      <p:ext uri="{BB962C8B-B14F-4D97-AF65-F5344CB8AC3E}">
        <p14:creationId xmlns:p14="http://schemas.microsoft.com/office/powerpoint/2010/main" val="18134487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A93ABD6A-6104-45B6-B10A-B104AD557ACA}"/>
              </a:ext>
            </a:extLst>
          </p:cNvPr>
          <p:cNvSpPr txBox="1">
            <a:spLocks/>
          </p:cNvSpPr>
          <p:nvPr/>
        </p:nvSpPr>
        <p:spPr>
          <a:xfrm>
            <a:off x="5764951" y="478008"/>
            <a:ext cx="3498369" cy="1511751"/>
          </a:xfrm>
          <a:prstGeom prst="rect">
            <a:avLst/>
          </a:prstGeom>
        </p:spPr>
        <p:txBody>
          <a:bodyPr vert="horz" lIns="91440" tIns="45720" rIns="91440" bIns="45720" rtlCol="0" anchor="b">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endParaRPr lang="en-US" sz="3100" b="1" dirty="0">
              <a:solidFill>
                <a:schemeClr val="tx2"/>
              </a:solidFill>
              <a:effectLst>
                <a:outerShdw blurRad="38100" dist="38100" dir="2700000" algn="tl">
                  <a:srgbClr val="C0C0C0"/>
                </a:outerShdw>
              </a:effectLst>
            </a:endParaRPr>
          </a:p>
          <a:p>
            <a:pPr algn="ctr">
              <a:spcAft>
                <a:spcPts val="600"/>
              </a:spcAft>
            </a:pPr>
            <a:r>
              <a:rPr lang="en-US" sz="6500" b="1" dirty="0">
                <a:solidFill>
                  <a:schemeClr val="tx2"/>
                </a:solidFill>
              </a:rPr>
              <a:t>Personal </a:t>
            </a:r>
          </a:p>
          <a:p>
            <a:pPr algn="ctr">
              <a:spcAft>
                <a:spcPts val="600"/>
              </a:spcAft>
            </a:pPr>
            <a:r>
              <a:rPr lang="en-US" sz="6500" b="1" dirty="0">
                <a:solidFill>
                  <a:schemeClr val="tx2"/>
                </a:solidFill>
              </a:rPr>
              <a:t>motivation</a:t>
            </a:r>
            <a:endParaRPr lang="en-US" sz="6500" b="1" i="1" dirty="0">
              <a:solidFill>
                <a:schemeClr val="tx2"/>
              </a:solidFill>
            </a:endParaRPr>
          </a:p>
        </p:txBody>
      </p:sp>
      <p:pic>
        <p:nvPicPr>
          <p:cNvPr id="3" name="Picture 2">
            <a:extLst>
              <a:ext uri="{FF2B5EF4-FFF2-40B4-BE49-F238E27FC236}">
                <a16:creationId xmlns:a16="http://schemas.microsoft.com/office/drawing/2014/main" id="{336AEE23-3750-F71F-540E-43178473B35F}"/>
              </a:ext>
            </a:extLst>
          </p:cNvPr>
          <p:cNvPicPr>
            <a:picLocks noChangeAspect="1"/>
          </p:cNvPicPr>
          <p:nvPr/>
        </p:nvPicPr>
        <p:blipFill>
          <a:blip r:embed="rId3"/>
          <a:stretch>
            <a:fillRect/>
          </a:stretch>
        </p:blipFill>
        <p:spPr>
          <a:xfrm>
            <a:off x="3128947" y="2662732"/>
            <a:ext cx="5933596" cy="3766439"/>
          </a:xfrm>
          <a:prstGeom prst="rect">
            <a:avLst/>
          </a:prstGeom>
        </p:spPr>
      </p:pic>
      <p:sp>
        <p:nvSpPr>
          <p:cNvPr id="7" name="Content Placeholder 2"/>
          <p:cNvSpPr txBox="1">
            <a:spLocks/>
          </p:cNvSpPr>
          <p:nvPr/>
        </p:nvSpPr>
        <p:spPr>
          <a:xfrm>
            <a:off x="400206" y="1145450"/>
            <a:ext cx="1093258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dirty="0"/>
          </a:p>
        </p:txBody>
      </p:sp>
      <p:sp>
        <p:nvSpPr>
          <p:cNvPr id="10" name="Content Placeholder 2"/>
          <p:cNvSpPr txBox="1">
            <a:spLocks/>
          </p:cNvSpPr>
          <p:nvPr/>
        </p:nvSpPr>
        <p:spPr>
          <a:xfrm>
            <a:off x="267419" y="1320364"/>
            <a:ext cx="11529737" cy="52569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spcAft>
                <a:spcPts val="600"/>
              </a:spcAft>
              <a:defRPr/>
            </a:pPr>
            <a:endParaRPr lang="en-GB">
              <a:solidFill>
                <a:prstClr val="black"/>
              </a:solidFill>
            </a:endParaRPr>
          </a:p>
          <a:p>
            <a:pPr marL="0" lvl="0" indent="0" algn="just">
              <a:lnSpc>
                <a:spcPct val="100000"/>
              </a:lnSpc>
              <a:spcBef>
                <a:spcPts val="0"/>
              </a:spcBef>
              <a:spcAft>
                <a:spcPts val="600"/>
              </a:spcAft>
              <a:buNone/>
              <a:defRPr/>
            </a:pPr>
            <a:endParaRPr lang="en-GB"/>
          </a:p>
        </p:txBody>
      </p:sp>
      <p:sp>
        <p:nvSpPr>
          <p:cNvPr id="6" name="TextBox 5">
            <a:extLst>
              <a:ext uri="{FF2B5EF4-FFF2-40B4-BE49-F238E27FC236}">
                <a16:creationId xmlns:a16="http://schemas.microsoft.com/office/drawing/2014/main" id="{63CD31AE-A26E-EF02-EF8B-AC12341841DC}"/>
              </a:ext>
            </a:extLst>
          </p:cNvPr>
          <p:cNvSpPr txBox="1"/>
          <p:nvPr/>
        </p:nvSpPr>
        <p:spPr>
          <a:xfrm>
            <a:off x="516732" y="742389"/>
            <a:ext cx="4683941" cy="2308324"/>
          </a:xfrm>
          <a:prstGeom prst="rect">
            <a:avLst/>
          </a:prstGeom>
          <a:noFill/>
        </p:spPr>
        <p:txBody>
          <a:bodyPr wrap="square">
            <a:spAutoFit/>
          </a:bodyPr>
          <a:lstStyle/>
          <a:p>
            <a:pPr marL="0"/>
            <a:r>
              <a:rPr lang="en-GB" sz="2400" dirty="0"/>
              <a:t>A career delivering psychological therapies, a daily workload of helping people to better help themselves, is an intrinsically compassionate process; in itself, an expression of good core values.</a:t>
            </a:r>
            <a:endParaRPr lang="en-US" sz="2400" dirty="0"/>
          </a:p>
        </p:txBody>
      </p:sp>
      <p:pic>
        <p:nvPicPr>
          <p:cNvPr id="12" name="Picture 11">
            <a:extLst>
              <a:ext uri="{FF2B5EF4-FFF2-40B4-BE49-F238E27FC236}">
                <a16:creationId xmlns:a16="http://schemas.microsoft.com/office/drawing/2014/main" id="{D4B87CAA-0521-0A44-9F42-B8B2F2BD643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5899850"/>
            <a:ext cx="1608846" cy="817830"/>
          </a:xfrm>
          <a:prstGeom prst="rect">
            <a:avLst/>
          </a:prstGeom>
        </p:spPr>
      </p:pic>
    </p:spTree>
    <p:extLst>
      <p:ext uri="{BB962C8B-B14F-4D97-AF65-F5344CB8AC3E}">
        <p14:creationId xmlns:p14="http://schemas.microsoft.com/office/powerpoint/2010/main" val="29911760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79453" y="393079"/>
            <a:ext cx="10541204" cy="523220"/>
          </a:xfrm>
          <a:prstGeom prst="rect">
            <a:avLst/>
          </a:prstGeom>
          <a:noFill/>
        </p:spPr>
        <p:txBody>
          <a:bodyPr wrap="square" rtlCol="0">
            <a:spAutoFit/>
          </a:bodyPr>
          <a:lstStyle/>
          <a:p>
            <a:r>
              <a:rPr lang="en-GB" sz="2800" b="1" dirty="0"/>
              <a:t>High Quality Care </a:t>
            </a:r>
          </a:p>
        </p:txBody>
      </p:sp>
      <p:sp>
        <p:nvSpPr>
          <p:cNvPr id="6" name="TextBox 5"/>
          <p:cNvSpPr txBox="1"/>
          <p:nvPr/>
        </p:nvSpPr>
        <p:spPr>
          <a:xfrm>
            <a:off x="674255" y="916299"/>
            <a:ext cx="9076908" cy="369332"/>
          </a:xfrm>
          <a:prstGeom prst="rect">
            <a:avLst/>
          </a:prstGeom>
          <a:solidFill>
            <a:schemeClr val="accent5">
              <a:lumMod val="50000"/>
            </a:schemeClr>
          </a:solidFill>
          <a:ln>
            <a:noFill/>
          </a:ln>
        </p:spPr>
        <p:txBody>
          <a:bodyPr wrap="square" rtlCol="0">
            <a:spAutoFit/>
          </a:bodyPr>
          <a:lstStyle/>
          <a:p>
            <a:r>
              <a:rPr lang="en-GB" dirty="0">
                <a:solidFill>
                  <a:schemeClr val="bg1"/>
                </a:solidFill>
              </a:rPr>
              <a:t>The six pillars  </a:t>
            </a:r>
          </a:p>
        </p:txBody>
      </p:sp>
      <p:pic>
        <p:nvPicPr>
          <p:cNvPr id="9" name="Picture 8"/>
          <p:cNvPicPr/>
          <p:nvPr/>
        </p:nvPicPr>
        <p:blipFill>
          <a:blip r:embed="rId3" cstate="email">
            <a:extLst>
              <a:ext uri="{28A0092B-C50C-407E-A947-70E740481C1C}">
                <a14:useLocalDpi xmlns:a14="http://schemas.microsoft.com/office/drawing/2010/main"/>
              </a:ext>
            </a:extLst>
          </a:blip>
          <a:stretch>
            <a:fillRect/>
          </a:stretch>
        </p:blipFill>
        <p:spPr>
          <a:xfrm>
            <a:off x="1633268" y="1303256"/>
            <a:ext cx="7470475" cy="4225533"/>
          </a:xfrm>
          <a:prstGeom prst="rect">
            <a:avLst/>
          </a:prstGeom>
        </p:spPr>
      </p:pic>
    </p:spTree>
    <p:extLst>
      <p:ext uri="{BB962C8B-B14F-4D97-AF65-F5344CB8AC3E}">
        <p14:creationId xmlns:p14="http://schemas.microsoft.com/office/powerpoint/2010/main" val="31523306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79453" y="393079"/>
            <a:ext cx="10541204" cy="523220"/>
          </a:xfrm>
          <a:prstGeom prst="rect">
            <a:avLst/>
          </a:prstGeom>
          <a:noFill/>
        </p:spPr>
        <p:txBody>
          <a:bodyPr wrap="square" rtlCol="0">
            <a:spAutoFit/>
          </a:bodyPr>
          <a:lstStyle/>
          <a:p>
            <a:r>
              <a:rPr lang="en-GB" sz="2800" b="1" dirty="0"/>
              <a:t>What are we here to do?</a:t>
            </a:r>
            <a:endParaRPr lang="en-GB" sz="2800" b="1" i="1" dirty="0"/>
          </a:p>
        </p:txBody>
      </p:sp>
      <p:sp>
        <p:nvSpPr>
          <p:cNvPr id="6" name="TextBox 5"/>
          <p:cNvSpPr txBox="1"/>
          <p:nvPr/>
        </p:nvSpPr>
        <p:spPr>
          <a:xfrm>
            <a:off x="1067724" y="961891"/>
            <a:ext cx="9076908" cy="369332"/>
          </a:xfrm>
          <a:prstGeom prst="rect">
            <a:avLst/>
          </a:prstGeom>
          <a:solidFill>
            <a:schemeClr val="accent5">
              <a:lumMod val="50000"/>
            </a:schemeClr>
          </a:solidFill>
          <a:ln>
            <a:noFill/>
          </a:ln>
        </p:spPr>
        <p:txBody>
          <a:bodyPr wrap="square" rtlCol="0">
            <a:spAutoFit/>
          </a:bodyPr>
          <a:lstStyle/>
          <a:p>
            <a:r>
              <a:rPr lang="en-GB" dirty="0">
                <a:solidFill>
                  <a:schemeClr val="bg1"/>
                </a:solidFill>
              </a:rPr>
              <a:t>NHS Constitution</a:t>
            </a:r>
          </a:p>
        </p:txBody>
      </p:sp>
      <p:pic>
        <p:nvPicPr>
          <p:cNvPr id="4" name="Picture 2">
            <a:extLst>
              <a:ext uri="{FF2B5EF4-FFF2-40B4-BE49-F238E27FC236}">
                <a16:creationId xmlns:a16="http://schemas.microsoft.com/office/drawing/2014/main" id="{A3F4D07B-D127-498C-A471-C0740EE9740C}"/>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540625" y="1439519"/>
            <a:ext cx="8551026" cy="4852435"/>
          </a:xfrm>
          <a:prstGeom prst="rect">
            <a:avLst/>
          </a:prstGeom>
          <a:noFill/>
          <a:ln w="9525">
            <a:noFill/>
            <a:miter lim="800000"/>
            <a:headEnd/>
            <a:tailEnd/>
          </a:ln>
        </p:spPr>
      </p:pic>
    </p:spTree>
    <p:extLst>
      <p:ext uri="{BB962C8B-B14F-4D97-AF65-F5344CB8AC3E}">
        <p14:creationId xmlns:p14="http://schemas.microsoft.com/office/powerpoint/2010/main" val="1478304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3" presetClass="entr" presetSubtype="3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out)">
                                      <p:cBhvr>
                                        <p:cTn id="7" dur="5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up of some writing&#10;&#10;Description automatically generated with low confidence">
            <a:extLst>
              <a:ext uri="{FF2B5EF4-FFF2-40B4-BE49-F238E27FC236}">
                <a16:creationId xmlns:a16="http://schemas.microsoft.com/office/drawing/2014/main" id="{AFB14D3E-1361-76D9-1FCB-22443EC0655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2780" b="-2"/>
          <a:stretch/>
        </p:blipFill>
        <p:spPr>
          <a:xfrm>
            <a:off x="3242695" y="10"/>
            <a:ext cx="8949307" cy="6857990"/>
          </a:xfrm>
          <a:custGeom>
            <a:avLst/>
            <a:gdLst/>
            <a:ahLst/>
            <a:cxnLst/>
            <a:rect l="l" t="t" r="r" b="b"/>
            <a:pathLst>
              <a:path w="8949307" h="6858000">
                <a:moveTo>
                  <a:pt x="0" y="0"/>
                </a:moveTo>
                <a:lnTo>
                  <a:pt x="8949307" y="0"/>
                </a:lnTo>
                <a:lnTo>
                  <a:pt x="8949307" y="6858000"/>
                </a:lnTo>
                <a:lnTo>
                  <a:pt x="0" y="6858000"/>
                </a:lnTo>
                <a:lnTo>
                  <a:pt x="62983" y="6788730"/>
                </a:lnTo>
                <a:cubicBezTo>
                  <a:pt x="773509" y="5928900"/>
                  <a:pt x="1212979" y="4741056"/>
                  <a:pt x="1212979" y="3429000"/>
                </a:cubicBezTo>
                <a:cubicBezTo>
                  <a:pt x="1212979" y="2116944"/>
                  <a:pt x="773509" y="929100"/>
                  <a:pt x="62983" y="69271"/>
                </a:cubicBezTo>
                <a:close/>
              </a:path>
            </a:pathLst>
          </a:custGeom>
        </p:spPr>
      </p:pic>
      <p:sp>
        <p:nvSpPr>
          <p:cNvPr id="2" name="Text Placeholder 1">
            <a:extLst>
              <a:ext uri="{FF2B5EF4-FFF2-40B4-BE49-F238E27FC236}">
                <a16:creationId xmlns:a16="http://schemas.microsoft.com/office/drawing/2014/main" id="{58AC2678-A5CF-F095-6D76-FCD52DEFA121}"/>
              </a:ext>
            </a:extLst>
          </p:cNvPr>
          <p:cNvSpPr>
            <a:spLocks noGrp="1"/>
          </p:cNvSpPr>
          <p:nvPr>
            <p:ph type="body" sz="quarter" idx="11"/>
          </p:nvPr>
        </p:nvSpPr>
        <p:spPr>
          <a:xfrm>
            <a:off x="371094" y="2718053"/>
            <a:ext cx="7016150" cy="2883365"/>
          </a:xfrm>
        </p:spPr>
        <p:txBody>
          <a:bodyPr vert="horz" lIns="91440" tIns="45720" rIns="91440" bIns="45720" rtlCol="0" anchor="t">
            <a:normAutofit/>
          </a:bodyPr>
          <a:lstStyle/>
          <a:p>
            <a:pPr>
              <a:lnSpc>
                <a:spcPct val="90000"/>
              </a:lnSpc>
            </a:pPr>
            <a:r>
              <a:rPr lang="en-GB" sz="2700" i="1" dirty="0"/>
              <a:t>Intentional influence exerted to guide, structure, and facilitate activities and relationships in a group or organisation.</a:t>
            </a:r>
          </a:p>
          <a:p>
            <a:pPr>
              <a:lnSpc>
                <a:spcPct val="90000"/>
              </a:lnSpc>
            </a:pPr>
            <a:r>
              <a:rPr lang="en-GB" sz="2600" dirty="0">
                <a:solidFill>
                  <a:srgbClr val="002060"/>
                </a:solidFill>
              </a:rPr>
              <a:t>(Yukl, 2013)</a:t>
            </a:r>
          </a:p>
          <a:p>
            <a:pPr>
              <a:lnSpc>
                <a:spcPct val="90000"/>
              </a:lnSpc>
            </a:pPr>
            <a:r>
              <a:rPr lang="en-GB" sz="2700" i="1" dirty="0"/>
              <a:t> </a:t>
            </a:r>
            <a:endParaRPr lang="en-US" sz="2700" i="1" dirty="0"/>
          </a:p>
          <a:p>
            <a:pPr indent="-228600">
              <a:lnSpc>
                <a:spcPct val="90000"/>
              </a:lnSpc>
              <a:buFont typeface="Arial" panose="020B0604020202020204" pitchFamily="34" charset="0"/>
              <a:buChar char="•"/>
            </a:pPr>
            <a:endParaRPr lang="en-US" sz="1700" dirty="0"/>
          </a:p>
        </p:txBody>
      </p:sp>
      <p:sp>
        <p:nvSpPr>
          <p:cNvPr id="15" name="Title 14">
            <a:extLst>
              <a:ext uri="{FF2B5EF4-FFF2-40B4-BE49-F238E27FC236}">
                <a16:creationId xmlns:a16="http://schemas.microsoft.com/office/drawing/2014/main" id="{13DC4CC8-640D-BC61-824F-955FB535F8B7}"/>
              </a:ext>
            </a:extLst>
          </p:cNvPr>
          <p:cNvSpPr>
            <a:spLocks noGrp="1"/>
          </p:cNvSpPr>
          <p:nvPr>
            <p:ph type="title"/>
          </p:nvPr>
        </p:nvSpPr>
        <p:spPr>
          <a:xfrm>
            <a:off x="371094" y="780036"/>
            <a:ext cx="3042666" cy="1143000"/>
          </a:xfrm>
          <a:solidFill>
            <a:schemeClr val="tx1">
              <a:lumMod val="75000"/>
              <a:lumOff val="25000"/>
            </a:schemeClr>
          </a:solidFill>
        </p:spPr>
        <p:txBody>
          <a:bodyPr>
            <a:normAutofit/>
          </a:bodyPr>
          <a:lstStyle/>
          <a:p>
            <a:pPr algn="ctr"/>
            <a:r>
              <a:rPr lang="en-GB" sz="4100" dirty="0">
                <a:solidFill>
                  <a:schemeClr val="bg1"/>
                </a:solidFill>
              </a:rPr>
              <a:t>Leadership</a:t>
            </a:r>
            <a:r>
              <a:rPr lang="en-GB" dirty="0">
                <a:solidFill>
                  <a:schemeClr val="bg1"/>
                </a:solidFill>
              </a:rPr>
              <a:t> </a:t>
            </a:r>
          </a:p>
        </p:txBody>
      </p:sp>
    </p:spTree>
    <p:extLst>
      <p:ext uri="{BB962C8B-B14F-4D97-AF65-F5344CB8AC3E}">
        <p14:creationId xmlns:p14="http://schemas.microsoft.com/office/powerpoint/2010/main" val="2722894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GMMH_Logo_A4_White.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11314" y="460800"/>
            <a:ext cx="2166372" cy="1028061"/>
          </a:xfrm>
          <a:prstGeom prst="rect">
            <a:avLst/>
          </a:prstGeom>
        </p:spPr>
      </p:pic>
      <p:sp>
        <p:nvSpPr>
          <p:cNvPr id="7" name="Content Placeholder 2"/>
          <p:cNvSpPr txBox="1">
            <a:spLocks/>
          </p:cNvSpPr>
          <p:nvPr/>
        </p:nvSpPr>
        <p:spPr>
          <a:xfrm>
            <a:off x="400206" y="1145450"/>
            <a:ext cx="1093258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dirty="0"/>
          </a:p>
        </p:txBody>
      </p:sp>
      <p:sp>
        <p:nvSpPr>
          <p:cNvPr id="11" name="Content Placeholder 2"/>
          <p:cNvSpPr txBox="1">
            <a:spLocks/>
          </p:cNvSpPr>
          <p:nvPr/>
        </p:nvSpPr>
        <p:spPr>
          <a:xfrm>
            <a:off x="845106" y="1730212"/>
            <a:ext cx="10932580" cy="361515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lnSpc>
                <a:spcPct val="100000"/>
              </a:lnSpc>
              <a:spcBef>
                <a:spcPts val="0"/>
              </a:spcBef>
              <a:buNone/>
              <a:defRPr/>
            </a:pPr>
            <a:endParaRPr lang="en-GB" b="1" dirty="0">
              <a:solidFill>
                <a:prstClr val="black"/>
              </a:solidFill>
            </a:endParaRPr>
          </a:p>
          <a:p>
            <a:pPr marL="0" indent="0">
              <a:buNone/>
            </a:pPr>
            <a:endParaRPr lang="en-GB" dirty="0"/>
          </a:p>
        </p:txBody>
      </p:sp>
      <p:sp>
        <p:nvSpPr>
          <p:cNvPr id="10" name="Content Placeholder 2"/>
          <p:cNvSpPr txBox="1">
            <a:spLocks/>
          </p:cNvSpPr>
          <p:nvPr/>
        </p:nvSpPr>
        <p:spPr>
          <a:xfrm>
            <a:off x="267419" y="1320364"/>
            <a:ext cx="11529737" cy="52569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defRPr/>
            </a:pPr>
            <a:endParaRPr lang="en-GB" dirty="0">
              <a:solidFill>
                <a:prstClr val="black"/>
              </a:solidFill>
            </a:endParaRPr>
          </a:p>
          <a:p>
            <a:pPr marL="0" lvl="0" indent="0" algn="just">
              <a:lnSpc>
                <a:spcPct val="100000"/>
              </a:lnSpc>
              <a:spcBef>
                <a:spcPts val="0"/>
              </a:spcBef>
              <a:buNone/>
              <a:defRPr/>
            </a:pPr>
            <a:endParaRPr lang="en-GB" dirty="0"/>
          </a:p>
        </p:txBody>
      </p:sp>
      <p:sp>
        <p:nvSpPr>
          <p:cNvPr id="13" name="Title 1">
            <a:extLst>
              <a:ext uri="{FF2B5EF4-FFF2-40B4-BE49-F238E27FC236}">
                <a16:creationId xmlns:a16="http://schemas.microsoft.com/office/drawing/2014/main" id="{A93ABD6A-6104-45B6-B10A-B104AD557ACA}"/>
              </a:ext>
            </a:extLst>
          </p:cNvPr>
          <p:cNvSpPr txBox="1">
            <a:spLocks/>
          </p:cNvSpPr>
          <p:nvPr/>
        </p:nvSpPr>
        <p:spPr>
          <a:xfrm>
            <a:off x="0" y="8750"/>
            <a:ext cx="12192000" cy="895349"/>
          </a:xfrm>
          <a:prstGeom prst="rect">
            <a:avLst/>
          </a:prstGeom>
          <a:solidFill>
            <a:schemeClr val="bg2">
              <a:lumMod val="25000"/>
            </a:schemeClr>
          </a:solidFill>
          <a:ln>
            <a:solidFill>
              <a:srgbClr val="000066"/>
            </a:solidFill>
          </a:ln>
          <a:effectLst>
            <a:outerShdw blurRad="50800" dist="38100" dir="2700000" algn="tl" rotWithShape="0">
              <a:prstClr val="black">
                <a:alpha val="40000"/>
              </a:prstClr>
            </a:outerShdw>
          </a:effectLst>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800" b="1" dirty="0">
              <a:effectLst>
                <a:outerShdw blurRad="38100" dist="38100" dir="2700000" algn="tl">
                  <a:srgbClr val="C0C0C0"/>
                </a:outerShdw>
              </a:effectLst>
              <a:latin typeface="Calibri" pitchFamily="34" charset="0"/>
              <a:cs typeface="Calibri" pitchFamily="34" charset="0"/>
            </a:endParaRPr>
          </a:p>
          <a:p>
            <a:r>
              <a:rPr lang="en-GB" sz="3200" dirty="0">
                <a:solidFill>
                  <a:schemeClr val="bg1"/>
                </a:solidFill>
                <a:latin typeface="+mn-lt"/>
              </a:rPr>
              <a:t>Compassionate Leadership</a:t>
            </a:r>
            <a:endParaRPr lang="en-GB" sz="3200" b="1" dirty="0">
              <a:solidFill>
                <a:schemeClr val="bg1"/>
              </a:solidFill>
              <a:latin typeface="+mn-lt"/>
            </a:endParaRPr>
          </a:p>
        </p:txBody>
      </p:sp>
      <p:sp>
        <p:nvSpPr>
          <p:cNvPr id="9" name="Rectangle 3">
            <a:extLst>
              <a:ext uri="{FF2B5EF4-FFF2-40B4-BE49-F238E27FC236}">
                <a16:creationId xmlns:a16="http://schemas.microsoft.com/office/drawing/2014/main" id="{4D5CEC2B-F024-43CF-9B43-4D44D01A7F38}"/>
              </a:ext>
            </a:extLst>
          </p:cNvPr>
          <p:cNvSpPr txBox="1">
            <a:spLocks noChangeArrowheads="1"/>
          </p:cNvSpPr>
          <p:nvPr/>
        </p:nvSpPr>
        <p:spPr>
          <a:xfrm>
            <a:off x="380736" y="1356149"/>
            <a:ext cx="10543938" cy="4729758"/>
          </a:xfrm>
          <a:prstGeom prst="rect">
            <a:avLst/>
          </a:prstGeom>
          <a:noFill/>
          <a:ln/>
          <a:extLst>
            <a:ext uri="{909E8E84-426E-40DD-AFC4-6F175D3DCCD1}">
              <a14:hiddenFill xmlns:a14="http://schemas.microsoft.com/office/drawing/2010/main">
                <a:blipFill dpi="0" rotWithShape="0">
                  <a:blip r:embed="rId4"/>
                  <a:srcRect/>
                  <a:tile tx="0" ty="0" sx="100000" sy="100000" flip="none" algn="tl"/>
                </a:blipFill>
              </a14:hiddenFill>
            </a:ext>
            <a:ext uri="{91240B29-F687-4F45-9708-019B960494DF}">
              <a14:hiddenLine xmlns:a14="http://schemas.microsoft.com/office/drawing/2010/main" w="9525">
                <a:solidFill>
                  <a:srgbClr val="000099"/>
                </a:solidFill>
                <a:miter lim="800000"/>
                <a:headEnd/>
                <a:tailEnd/>
              </a14:hiddenLine>
            </a:ext>
          </a:extLst>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GB" dirty="0">
              <a:solidFill>
                <a:srgbClr val="002060"/>
              </a:solidFill>
            </a:endParaRPr>
          </a:p>
          <a:p>
            <a:pPr marL="0" indent="0">
              <a:buNone/>
            </a:pPr>
            <a:r>
              <a:rPr lang="en-GB" dirty="0">
                <a:solidFill>
                  <a:srgbClr val="002060"/>
                </a:solidFill>
              </a:rPr>
              <a:t>Compassion within leadership is determined by the quality of </a:t>
            </a:r>
            <a:r>
              <a:rPr lang="en-GB" i="1" dirty="0">
                <a:solidFill>
                  <a:srgbClr val="002060"/>
                </a:solidFill>
              </a:rPr>
              <a:t>attending, understanding, empathising, and helping </a:t>
            </a:r>
            <a:r>
              <a:rPr lang="en-GB" dirty="0">
                <a:solidFill>
                  <a:srgbClr val="002060"/>
                </a:solidFill>
              </a:rPr>
              <a:t>within this process. It is relationship based and creates an important condition for achievement of other organisational objectives. </a:t>
            </a:r>
          </a:p>
          <a:p>
            <a:pPr marL="0" indent="0">
              <a:buNone/>
            </a:pPr>
            <a:r>
              <a:rPr lang="en-GB" sz="2600" dirty="0">
                <a:solidFill>
                  <a:srgbClr val="002060"/>
                </a:solidFill>
              </a:rPr>
              <a:t>(Atkins &amp; Parker, 2012) </a:t>
            </a:r>
          </a:p>
          <a:p>
            <a:pPr marL="0" indent="0" algn="ctr">
              <a:buNone/>
            </a:pPr>
            <a:endParaRPr lang="en-GB" dirty="0">
              <a:solidFill>
                <a:srgbClr val="002060"/>
              </a:solidFill>
            </a:endParaRPr>
          </a:p>
          <a:p>
            <a:pPr marL="0" indent="0">
              <a:buNone/>
            </a:pPr>
            <a:endParaRPr lang="en-GB" dirty="0">
              <a:solidFill>
                <a:srgbClr val="002060"/>
              </a:solidFill>
            </a:endParaRPr>
          </a:p>
          <a:p>
            <a:endParaRPr lang="en-GB" dirty="0">
              <a:solidFill>
                <a:srgbClr val="002060"/>
              </a:solidFill>
            </a:endParaRPr>
          </a:p>
          <a:p>
            <a:pPr marL="0" indent="0">
              <a:buNone/>
            </a:pPr>
            <a:endParaRPr lang="en-GB" altLang="en-US" sz="2400" dirty="0">
              <a:solidFill>
                <a:schemeClr val="tx2"/>
              </a:solidFill>
            </a:endParaRPr>
          </a:p>
        </p:txBody>
      </p:sp>
    </p:spTree>
    <p:extLst>
      <p:ext uri="{BB962C8B-B14F-4D97-AF65-F5344CB8AC3E}">
        <p14:creationId xmlns:p14="http://schemas.microsoft.com/office/powerpoint/2010/main" val="42456427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GMMH_Logo_A4_White.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11314" y="460800"/>
            <a:ext cx="2166372" cy="1028061"/>
          </a:xfrm>
          <a:prstGeom prst="rect">
            <a:avLst/>
          </a:prstGeom>
        </p:spPr>
      </p:pic>
      <p:sp>
        <p:nvSpPr>
          <p:cNvPr id="7" name="Content Placeholder 2"/>
          <p:cNvSpPr txBox="1">
            <a:spLocks/>
          </p:cNvSpPr>
          <p:nvPr/>
        </p:nvSpPr>
        <p:spPr>
          <a:xfrm>
            <a:off x="400206" y="1145450"/>
            <a:ext cx="1093258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dirty="0"/>
          </a:p>
        </p:txBody>
      </p:sp>
      <p:sp>
        <p:nvSpPr>
          <p:cNvPr id="11" name="Content Placeholder 2"/>
          <p:cNvSpPr txBox="1">
            <a:spLocks/>
          </p:cNvSpPr>
          <p:nvPr/>
        </p:nvSpPr>
        <p:spPr>
          <a:xfrm>
            <a:off x="845106" y="1730212"/>
            <a:ext cx="10932580" cy="361515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lnSpc>
                <a:spcPct val="100000"/>
              </a:lnSpc>
              <a:spcBef>
                <a:spcPts val="0"/>
              </a:spcBef>
              <a:buNone/>
              <a:defRPr/>
            </a:pPr>
            <a:endParaRPr lang="en-GB" b="1" dirty="0">
              <a:solidFill>
                <a:prstClr val="black"/>
              </a:solidFill>
            </a:endParaRPr>
          </a:p>
          <a:p>
            <a:pPr marL="0" indent="0">
              <a:buNone/>
            </a:pPr>
            <a:endParaRPr lang="en-GB" dirty="0"/>
          </a:p>
        </p:txBody>
      </p:sp>
      <p:sp>
        <p:nvSpPr>
          <p:cNvPr id="10" name="Content Placeholder 2"/>
          <p:cNvSpPr txBox="1">
            <a:spLocks/>
          </p:cNvSpPr>
          <p:nvPr/>
        </p:nvSpPr>
        <p:spPr>
          <a:xfrm>
            <a:off x="267419" y="1320364"/>
            <a:ext cx="11529737" cy="52569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defRPr/>
            </a:pPr>
            <a:endParaRPr lang="en-GB" dirty="0">
              <a:solidFill>
                <a:prstClr val="black"/>
              </a:solidFill>
            </a:endParaRPr>
          </a:p>
          <a:p>
            <a:pPr marL="0" lvl="0" indent="0" algn="just">
              <a:lnSpc>
                <a:spcPct val="100000"/>
              </a:lnSpc>
              <a:spcBef>
                <a:spcPts val="0"/>
              </a:spcBef>
              <a:buNone/>
              <a:defRPr/>
            </a:pPr>
            <a:endParaRPr lang="en-GB" dirty="0"/>
          </a:p>
        </p:txBody>
      </p:sp>
      <p:sp>
        <p:nvSpPr>
          <p:cNvPr id="13" name="Title 1">
            <a:extLst>
              <a:ext uri="{FF2B5EF4-FFF2-40B4-BE49-F238E27FC236}">
                <a16:creationId xmlns:a16="http://schemas.microsoft.com/office/drawing/2014/main" id="{A93ABD6A-6104-45B6-B10A-B104AD557ACA}"/>
              </a:ext>
            </a:extLst>
          </p:cNvPr>
          <p:cNvSpPr txBox="1">
            <a:spLocks/>
          </p:cNvSpPr>
          <p:nvPr/>
        </p:nvSpPr>
        <p:spPr>
          <a:xfrm>
            <a:off x="0" y="8750"/>
            <a:ext cx="12192000" cy="895349"/>
          </a:xfrm>
          <a:prstGeom prst="rect">
            <a:avLst/>
          </a:prstGeom>
          <a:solidFill>
            <a:schemeClr val="bg2">
              <a:lumMod val="25000"/>
            </a:schemeClr>
          </a:solidFill>
          <a:ln>
            <a:solidFill>
              <a:srgbClr val="000066"/>
            </a:solidFill>
          </a:ln>
          <a:effectLst>
            <a:outerShdw blurRad="50800" dist="38100" dir="2700000" algn="tl" rotWithShape="0">
              <a:prstClr val="black">
                <a:alpha val="40000"/>
              </a:prstClr>
            </a:outerShdw>
          </a:effectLst>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800" b="1" dirty="0">
              <a:effectLst>
                <a:outerShdw blurRad="38100" dist="38100" dir="2700000" algn="tl">
                  <a:srgbClr val="C0C0C0"/>
                </a:outerShdw>
              </a:effectLst>
              <a:latin typeface="Calibri" pitchFamily="34" charset="0"/>
              <a:cs typeface="Calibri" pitchFamily="34" charset="0"/>
            </a:endParaRPr>
          </a:p>
          <a:p>
            <a:r>
              <a:rPr lang="en-GB" sz="3200" dirty="0">
                <a:solidFill>
                  <a:schemeClr val="bg1"/>
                </a:solidFill>
                <a:latin typeface="+mn-lt"/>
              </a:rPr>
              <a:t>Collective Leadership</a:t>
            </a:r>
            <a:endParaRPr lang="en-GB" sz="3200" b="1" dirty="0">
              <a:solidFill>
                <a:schemeClr val="bg1"/>
              </a:solidFill>
              <a:latin typeface="+mn-lt"/>
            </a:endParaRPr>
          </a:p>
        </p:txBody>
      </p:sp>
      <p:sp>
        <p:nvSpPr>
          <p:cNvPr id="9" name="Rectangle 3">
            <a:extLst>
              <a:ext uri="{FF2B5EF4-FFF2-40B4-BE49-F238E27FC236}">
                <a16:creationId xmlns:a16="http://schemas.microsoft.com/office/drawing/2014/main" id="{4D5CEC2B-F024-43CF-9B43-4D44D01A7F38}"/>
              </a:ext>
            </a:extLst>
          </p:cNvPr>
          <p:cNvSpPr txBox="1">
            <a:spLocks noChangeArrowheads="1"/>
          </p:cNvSpPr>
          <p:nvPr/>
        </p:nvSpPr>
        <p:spPr>
          <a:xfrm>
            <a:off x="555413" y="1306538"/>
            <a:ext cx="10622166" cy="4729758"/>
          </a:xfrm>
          <a:prstGeom prst="rect">
            <a:avLst/>
          </a:prstGeom>
          <a:noFill/>
          <a:ln/>
          <a:extLst>
            <a:ext uri="{909E8E84-426E-40DD-AFC4-6F175D3DCCD1}">
              <a14:hiddenFill xmlns:a14="http://schemas.microsoft.com/office/drawing/2010/main">
                <a:blipFill dpi="0" rotWithShape="0">
                  <a:blip r:embed="rId4"/>
                  <a:srcRect/>
                  <a:tile tx="0" ty="0" sx="100000" sy="100000" flip="none" algn="tl"/>
                </a:blipFill>
              </a14:hiddenFill>
            </a:ext>
            <a:ext uri="{91240B29-F687-4F45-9708-019B960494DF}">
              <a14:hiddenLine xmlns:a14="http://schemas.microsoft.com/office/drawing/2010/main" w="9525">
                <a:solidFill>
                  <a:srgbClr val="000099"/>
                </a:solidFill>
                <a:miter lim="800000"/>
                <a:headEnd/>
                <a:tailEnd/>
              </a14:hiddenLine>
            </a:ext>
          </a:extLst>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solidFill>
                  <a:srgbClr val="002060"/>
                </a:solidFill>
              </a:rPr>
              <a:t>“Leadership of all, by all, for all” (West &amp; Chowla, 2017)</a:t>
            </a:r>
          </a:p>
          <a:p>
            <a:pPr marL="0" indent="0">
              <a:buNone/>
            </a:pPr>
            <a:endParaRPr lang="en-GB" dirty="0">
              <a:solidFill>
                <a:srgbClr val="002060"/>
              </a:solidFill>
            </a:endParaRPr>
          </a:p>
          <a:p>
            <a:pPr marL="0" indent="0">
              <a:buNone/>
            </a:pPr>
            <a:r>
              <a:rPr lang="en-GB" dirty="0">
                <a:solidFill>
                  <a:srgbClr val="002060"/>
                </a:solidFill>
              </a:rPr>
              <a:t>Ensuring conditions are in place to enable, rather than direct, the whole team to feel and take responsibility for delivering of continually improving high quality compassionate care and for modelling the values which create the emotional climate in which we care for others. </a:t>
            </a:r>
          </a:p>
          <a:p>
            <a:pPr algn="ctr"/>
            <a:endParaRPr lang="en-GB" dirty="0">
              <a:solidFill>
                <a:srgbClr val="002060"/>
              </a:solidFill>
            </a:endParaRPr>
          </a:p>
          <a:p>
            <a:endParaRPr lang="en-GB" dirty="0">
              <a:solidFill>
                <a:srgbClr val="002060"/>
              </a:solidFill>
            </a:endParaRPr>
          </a:p>
          <a:p>
            <a:endParaRPr lang="en-GB" dirty="0">
              <a:solidFill>
                <a:srgbClr val="002060"/>
              </a:solidFill>
            </a:endParaRPr>
          </a:p>
          <a:p>
            <a:endParaRPr lang="en-GB" dirty="0">
              <a:solidFill>
                <a:srgbClr val="002060"/>
              </a:solidFill>
            </a:endParaRPr>
          </a:p>
          <a:p>
            <a:pPr marL="0" indent="0">
              <a:buNone/>
            </a:pPr>
            <a:endParaRPr lang="en-GB" altLang="en-US" sz="2400" dirty="0">
              <a:solidFill>
                <a:schemeClr val="tx2"/>
              </a:solidFill>
            </a:endParaRPr>
          </a:p>
        </p:txBody>
      </p:sp>
    </p:spTree>
    <p:extLst>
      <p:ext uri="{BB962C8B-B14F-4D97-AF65-F5344CB8AC3E}">
        <p14:creationId xmlns:p14="http://schemas.microsoft.com/office/powerpoint/2010/main" val="39891574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GMMH_Logo_A4_White.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11314" y="460800"/>
            <a:ext cx="2166372" cy="1028061"/>
          </a:xfrm>
          <a:prstGeom prst="rect">
            <a:avLst/>
          </a:prstGeom>
        </p:spPr>
      </p:pic>
      <p:sp>
        <p:nvSpPr>
          <p:cNvPr id="6" name="Title 1"/>
          <p:cNvSpPr txBox="1">
            <a:spLocks/>
          </p:cNvSpPr>
          <p:nvPr/>
        </p:nvSpPr>
        <p:spPr>
          <a:xfrm>
            <a:off x="0" y="8750"/>
            <a:ext cx="12192000" cy="895349"/>
          </a:xfrm>
          <a:prstGeom prst="rect">
            <a:avLst/>
          </a:prstGeom>
          <a:solidFill>
            <a:schemeClr val="bg2">
              <a:lumMod val="25000"/>
            </a:schemeClr>
          </a:solidFill>
          <a:ln>
            <a:solidFill>
              <a:srgbClr val="000066"/>
            </a:solidFill>
          </a:ln>
          <a:effectLst>
            <a:outerShdw blurRad="50800" dist="38100" dir="2700000" algn="tl" rotWithShape="0">
              <a:prstClr val="black">
                <a:alpha val="40000"/>
              </a:prstClr>
            </a:outerShdw>
          </a:effectLst>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800" b="1" dirty="0">
              <a:effectLst>
                <a:outerShdw blurRad="38100" dist="38100" dir="2700000" algn="tl">
                  <a:srgbClr val="C0C0C0"/>
                </a:outerShdw>
              </a:effectLst>
              <a:latin typeface="Calibri" pitchFamily="34" charset="0"/>
              <a:cs typeface="Calibri" pitchFamily="34" charset="0"/>
            </a:endParaRPr>
          </a:p>
          <a:p>
            <a:r>
              <a:rPr lang="en-GB" sz="3200" b="1" i="1" dirty="0">
                <a:solidFill>
                  <a:schemeClr val="bg1"/>
                </a:solidFill>
              </a:rPr>
              <a:t>The leadership we want: </a:t>
            </a:r>
            <a:r>
              <a:rPr lang="en-GB" sz="2800" b="1" dirty="0">
                <a:solidFill>
                  <a:schemeClr val="bg1"/>
                </a:solidFill>
              </a:rPr>
              <a:t>Ten principles of effective healthcare leadership </a:t>
            </a:r>
          </a:p>
          <a:p>
            <a:endParaRPr lang="en-GB" sz="2600" b="1" i="1" dirty="0">
              <a:solidFill>
                <a:schemeClr val="bg1"/>
              </a:solidFill>
              <a:latin typeface="Calibri" panose="020F0502020204030204"/>
            </a:endParaRPr>
          </a:p>
        </p:txBody>
      </p:sp>
      <p:sp>
        <p:nvSpPr>
          <p:cNvPr id="7" name="Content Placeholder 2"/>
          <p:cNvSpPr txBox="1">
            <a:spLocks/>
          </p:cNvSpPr>
          <p:nvPr/>
        </p:nvSpPr>
        <p:spPr>
          <a:xfrm>
            <a:off x="400206" y="1145450"/>
            <a:ext cx="1093258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dirty="0"/>
          </a:p>
        </p:txBody>
      </p:sp>
      <p:sp>
        <p:nvSpPr>
          <p:cNvPr id="11" name="Content Placeholder 2"/>
          <p:cNvSpPr txBox="1">
            <a:spLocks/>
          </p:cNvSpPr>
          <p:nvPr/>
        </p:nvSpPr>
        <p:spPr>
          <a:xfrm>
            <a:off x="845106" y="1730212"/>
            <a:ext cx="10932580" cy="361515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lnSpc>
                <a:spcPct val="100000"/>
              </a:lnSpc>
              <a:spcBef>
                <a:spcPts val="0"/>
              </a:spcBef>
              <a:buNone/>
              <a:defRPr/>
            </a:pPr>
            <a:endParaRPr lang="en-GB" b="1" dirty="0">
              <a:solidFill>
                <a:prstClr val="black"/>
              </a:solidFill>
            </a:endParaRPr>
          </a:p>
          <a:p>
            <a:pPr marL="0" indent="0">
              <a:buNone/>
            </a:pPr>
            <a:endParaRPr lang="en-GB" dirty="0"/>
          </a:p>
        </p:txBody>
      </p:sp>
      <p:sp>
        <p:nvSpPr>
          <p:cNvPr id="10" name="Content Placeholder 2"/>
          <p:cNvSpPr txBox="1">
            <a:spLocks/>
          </p:cNvSpPr>
          <p:nvPr/>
        </p:nvSpPr>
        <p:spPr>
          <a:xfrm>
            <a:off x="267419" y="1320364"/>
            <a:ext cx="11529737" cy="52569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defRPr/>
            </a:pPr>
            <a:endParaRPr lang="en-GB" dirty="0">
              <a:solidFill>
                <a:prstClr val="black"/>
              </a:solidFill>
            </a:endParaRPr>
          </a:p>
          <a:p>
            <a:pPr marL="0" lvl="0" indent="0" algn="just">
              <a:lnSpc>
                <a:spcPct val="100000"/>
              </a:lnSpc>
              <a:spcBef>
                <a:spcPts val="0"/>
              </a:spcBef>
              <a:buNone/>
              <a:defRPr/>
            </a:pPr>
            <a:endParaRPr lang="en-GB" dirty="0"/>
          </a:p>
        </p:txBody>
      </p:sp>
      <p:sp>
        <p:nvSpPr>
          <p:cNvPr id="2" name="Rectangle 1"/>
          <p:cNvSpPr/>
          <p:nvPr/>
        </p:nvSpPr>
        <p:spPr>
          <a:xfrm>
            <a:off x="471336" y="1328638"/>
            <a:ext cx="11241999" cy="4401205"/>
          </a:xfrm>
          <a:prstGeom prst="rect">
            <a:avLst/>
          </a:prstGeom>
        </p:spPr>
        <p:txBody>
          <a:bodyPr wrap="square">
            <a:spAutoFit/>
          </a:bodyPr>
          <a:lstStyle/>
          <a:p>
            <a:endParaRPr lang="en-GB" sz="1600" dirty="0">
              <a:solidFill>
                <a:schemeClr val="accent5">
                  <a:lumMod val="75000"/>
                </a:schemeClr>
              </a:solidFill>
            </a:endParaRPr>
          </a:p>
          <a:p>
            <a:pPr marL="342900" indent="-342900">
              <a:buAutoNum type="arabicPeriod"/>
            </a:pPr>
            <a:r>
              <a:rPr lang="en-GB" sz="2400" dirty="0">
                <a:solidFill>
                  <a:schemeClr val="bg2">
                    <a:lumMod val="25000"/>
                  </a:schemeClr>
                </a:solidFill>
              </a:rPr>
              <a:t>Support, trust and compassion</a:t>
            </a:r>
          </a:p>
          <a:p>
            <a:pPr marL="342900" indent="-342900">
              <a:buAutoNum type="arabicPeriod"/>
            </a:pPr>
            <a:r>
              <a:rPr lang="en-GB" sz="2400" dirty="0">
                <a:solidFill>
                  <a:schemeClr val="bg2">
                    <a:lumMod val="25000"/>
                  </a:schemeClr>
                </a:solidFill>
              </a:rPr>
              <a:t>Valuing diversity and fairness</a:t>
            </a:r>
          </a:p>
          <a:p>
            <a:pPr marL="342900" indent="-342900">
              <a:buAutoNum type="arabicPeriod"/>
            </a:pPr>
            <a:r>
              <a:rPr lang="en-GB" sz="2400" dirty="0">
                <a:solidFill>
                  <a:schemeClr val="bg2">
                    <a:lumMod val="25000"/>
                  </a:schemeClr>
                </a:solidFill>
              </a:rPr>
              <a:t>Building effective teams </a:t>
            </a:r>
          </a:p>
          <a:p>
            <a:pPr marL="342900" indent="-342900">
              <a:buAutoNum type="arabicPeriod"/>
            </a:pPr>
            <a:r>
              <a:rPr lang="en-GB" sz="2400" dirty="0">
                <a:solidFill>
                  <a:schemeClr val="bg2">
                    <a:lumMod val="25000"/>
                  </a:schemeClr>
                </a:solidFill>
              </a:rPr>
              <a:t>Building relationships across boundaries</a:t>
            </a:r>
          </a:p>
          <a:p>
            <a:pPr marL="342900" indent="-342900">
              <a:buAutoNum type="arabicPeriod"/>
            </a:pPr>
            <a:r>
              <a:rPr lang="en-GB" sz="2400" dirty="0">
                <a:solidFill>
                  <a:schemeClr val="bg2">
                    <a:lumMod val="25000"/>
                  </a:schemeClr>
                </a:solidFill>
              </a:rPr>
              <a:t>Promoting learning and innovation </a:t>
            </a:r>
          </a:p>
          <a:p>
            <a:pPr marL="342900" indent="-342900">
              <a:buAutoNum type="arabicPeriod"/>
            </a:pPr>
            <a:r>
              <a:rPr lang="en-GB" sz="2400" dirty="0">
                <a:solidFill>
                  <a:schemeClr val="bg2">
                    <a:lumMod val="25000"/>
                  </a:schemeClr>
                </a:solidFill>
              </a:rPr>
              <a:t>Promoting others’ development and leadership</a:t>
            </a:r>
          </a:p>
          <a:p>
            <a:pPr marL="342900" indent="-342900">
              <a:buAutoNum type="arabicPeriod"/>
            </a:pPr>
            <a:r>
              <a:rPr lang="en-GB" sz="2400" dirty="0">
                <a:solidFill>
                  <a:schemeClr val="bg2">
                    <a:lumMod val="25000"/>
                  </a:schemeClr>
                </a:solidFill>
              </a:rPr>
              <a:t>Ensuring effective performance </a:t>
            </a:r>
          </a:p>
          <a:p>
            <a:pPr marL="342900" indent="-342900">
              <a:buAutoNum type="arabicPeriod"/>
            </a:pPr>
            <a:r>
              <a:rPr lang="en-GB" sz="2400" dirty="0">
                <a:solidFill>
                  <a:schemeClr val="bg2">
                    <a:lumMod val="25000"/>
                  </a:schemeClr>
                </a:solidFill>
              </a:rPr>
              <a:t>Ensuring the necessary resources are available and used well</a:t>
            </a:r>
          </a:p>
          <a:p>
            <a:pPr marL="342900" indent="-342900">
              <a:buAutoNum type="arabicPeriod"/>
            </a:pPr>
            <a:r>
              <a:rPr lang="en-GB" sz="2400" dirty="0">
                <a:solidFill>
                  <a:schemeClr val="bg2">
                    <a:lumMod val="25000"/>
                  </a:schemeClr>
                </a:solidFill>
              </a:rPr>
              <a:t>Ensuring direction and alignment</a:t>
            </a:r>
          </a:p>
          <a:p>
            <a:pPr marL="342900" indent="-342900">
              <a:buAutoNum type="arabicPeriod"/>
            </a:pPr>
            <a:r>
              <a:rPr lang="en-GB" sz="2400" dirty="0">
                <a:solidFill>
                  <a:schemeClr val="bg2">
                    <a:lumMod val="25000"/>
                  </a:schemeClr>
                </a:solidFill>
              </a:rPr>
              <a:t> Developing positivity, pride and identity </a:t>
            </a:r>
          </a:p>
          <a:p>
            <a:pPr marL="342900" indent="-342900" algn="just">
              <a:spcAft>
                <a:spcPts val="0"/>
              </a:spcAft>
              <a:buFont typeface="Arial" panose="020B0604020202020204" pitchFamily="34" charset="0"/>
              <a:buChar char="•"/>
            </a:pPr>
            <a:endParaRPr lang="en-GB" sz="2400" dirty="0">
              <a:effectLst/>
              <a:latin typeface="Arial" panose="020B0604020202020204" pitchFamily="34" charset="0"/>
              <a:ea typeface="Times New Roman" panose="02020603050405020304" pitchFamily="18" charset="0"/>
            </a:endParaRPr>
          </a:p>
        </p:txBody>
      </p:sp>
      <p:pic>
        <p:nvPicPr>
          <p:cNvPr id="15" name="Picture 14" descr="GMMH-Graphic-device-blue.png">
            <a:extLst>
              <a:ext uri="{FF2B5EF4-FFF2-40B4-BE49-F238E27FC236}">
                <a16:creationId xmlns:a16="http://schemas.microsoft.com/office/drawing/2014/main" id="{4B1911A1-B55F-43D5-AEFF-786348FC218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00275" y="5949351"/>
            <a:ext cx="1648400" cy="636283"/>
          </a:xfrm>
          <a:prstGeom prst="rect">
            <a:avLst/>
          </a:prstGeom>
        </p:spPr>
      </p:pic>
      <p:pic>
        <p:nvPicPr>
          <p:cNvPr id="16" name="Picture 15" descr="GMMH-Strapline-blue.png">
            <a:extLst>
              <a:ext uri="{FF2B5EF4-FFF2-40B4-BE49-F238E27FC236}">
                <a16:creationId xmlns:a16="http://schemas.microsoft.com/office/drawing/2014/main" id="{C1AB3F55-122E-4F90-ACD5-24C9E62A138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170045" y="6148342"/>
            <a:ext cx="1627111" cy="238299"/>
          </a:xfrm>
          <a:prstGeom prst="rect">
            <a:avLst/>
          </a:prstGeom>
        </p:spPr>
      </p:pic>
    </p:spTree>
    <p:extLst>
      <p:ext uri="{BB962C8B-B14F-4D97-AF65-F5344CB8AC3E}">
        <p14:creationId xmlns:p14="http://schemas.microsoft.com/office/powerpoint/2010/main" val="673563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fade">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fade">
                                      <p:cBhvr>
                                        <p:cTn id="27" dur="500"/>
                                        <p:tgtEl>
                                          <p:spTgt spid="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fade">
                                      <p:cBhvr>
                                        <p:cTn id="32" dur="500"/>
                                        <p:tgtEl>
                                          <p:spTgt spid="2">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Effect transition="in" filter="fade">
                                      <p:cBhvr>
                                        <p:cTn id="37" dur="500"/>
                                        <p:tgtEl>
                                          <p:spTgt spid="2">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
                                            <p:txEl>
                                              <p:pRg st="8" end="8"/>
                                            </p:txEl>
                                          </p:spTgt>
                                        </p:tgtEl>
                                        <p:attrNameLst>
                                          <p:attrName>style.visibility</p:attrName>
                                        </p:attrNameLst>
                                      </p:cBhvr>
                                      <p:to>
                                        <p:strVal val="visible"/>
                                      </p:to>
                                    </p:set>
                                    <p:animEffect transition="in" filter="fade">
                                      <p:cBhvr>
                                        <p:cTn id="42" dur="500"/>
                                        <p:tgtEl>
                                          <p:spTgt spid="2">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
                                            <p:txEl>
                                              <p:pRg st="9" end="9"/>
                                            </p:txEl>
                                          </p:spTgt>
                                        </p:tgtEl>
                                        <p:attrNameLst>
                                          <p:attrName>style.visibility</p:attrName>
                                        </p:attrNameLst>
                                      </p:cBhvr>
                                      <p:to>
                                        <p:strVal val="visible"/>
                                      </p:to>
                                    </p:set>
                                    <p:animEffect transition="in" filter="fade">
                                      <p:cBhvr>
                                        <p:cTn id="47" dur="500"/>
                                        <p:tgtEl>
                                          <p:spTgt spid="2">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
                                            <p:txEl>
                                              <p:pRg st="10" end="10"/>
                                            </p:txEl>
                                          </p:spTgt>
                                        </p:tgtEl>
                                        <p:attrNameLst>
                                          <p:attrName>style.visibility</p:attrName>
                                        </p:attrNameLst>
                                      </p:cBhvr>
                                      <p:to>
                                        <p:strVal val="visible"/>
                                      </p:to>
                                    </p:set>
                                    <p:animEffect transition="in" filter="fade">
                                      <p:cBhvr>
                                        <p:cTn id="52" dur="500"/>
                                        <p:tgtEl>
                                          <p:spTgt spid="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7389858" y="332407"/>
            <a:ext cx="3304841" cy="5866221"/>
          </a:xfrm>
          <a:prstGeom prst="rect">
            <a:avLst/>
          </a:prstGeom>
          <a:noFill/>
        </p:spPr>
        <p:txBody>
          <a:bodyPr wrap="square" rtlCol="0">
            <a:spAutoFit/>
          </a:bodyPr>
          <a:lstStyle/>
          <a:p>
            <a:pPr lvl="0" algn="ctr"/>
            <a:endParaRPr lang="en-GB" sz="2160" b="1" dirty="0">
              <a:solidFill>
                <a:srgbClr val="0B62BA"/>
              </a:solidFill>
            </a:endParaRPr>
          </a:p>
          <a:p>
            <a:pPr lvl="0" algn="ctr"/>
            <a:endParaRPr lang="en-GB" sz="2160" b="1" dirty="0">
              <a:solidFill>
                <a:srgbClr val="0B62BA"/>
              </a:solidFill>
            </a:endParaRPr>
          </a:p>
          <a:p>
            <a:pPr lvl="0" algn="ctr"/>
            <a:r>
              <a:rPr lang="en-GB" sz="2160" b="1" dirty="0">
                <a:solidFill>
                  <a:srgbClr val="0B62BA"/>
                </a:solidFill>
              </a:rPr>
              <a:t>NHS Leadership Model</a:t>
            </a:r>
          </a:p>
          <a:p>
            <a:pPr lvl="0" algn="ctr"/>
            <a:r>
              <a:rPr lang="en-GB" sz="1920" b="1" dirty="0"/>
              <a:t>Three elements, nine domains</a:t>
            </a:r>
          </a:p>
          <a:p>
            <a:pPr lvl="0"/>
            <a:endParaRPr lang="en-GB" sz="2160" b="1" dirty="0">
              <a:solidFill>
                <a:srgbClr val="0B62BA"/>
              </a:solidFill>
            </a:endParaRPr>
          </a:p>
          <a:p>
            <a:r>
              <a:rPr lang="en-GB" sz="2160" b="1" dirty="0">
                <a:solidFill>
                  <a:srgbClr val="0B62BA"/>
                </a:solidFill>
              </a:rPr>
              <a:t>Inspiring</a:t>
            </a:r>
            <a:r>
              <a:rPr lang="en-GB" sz="2160" dirty="0"/>
              <a:t> shared purpose</a:t>
            </a:r>
            <a:r>
              <a:rPr lang="en-GB" sz="2160" b="1" dirty="0">
                <a:solidFill>
                  <a:srgbClr val="0B62BA"/>
                </a:solidFill>
              </a:rPr>
              <a:t> </a:t>
            </a:r>
          </a:p>
          <a:p>
            <a:r>
              <a:rPr lang="en-GB" sz="2160" dirty="0"/>
              <a:t>Leading</a:t>
            </a:r>
            <a:r>
              <a:rPr lang="en-GB" sz="2160" b="1" dirty="0">
                <a:solidFill>
                  <a:srgbClr val="0B62BA"/>
                </a:solidFill>
              </a:rPr>
              <a:t> </a:t>
            </a:r>
            <a:r>
              <a:rPr lang="en-GB" sz="2160" dirty="0"/>
              <a:t>with</a:t>
            </a:r>
            <a:r>
              <a:rPr lang="en-GB" sz="2160" b="1" dirty="0">
                <a:solidFill>
                  <a:srgbClr val="0B62BA"/>
                </a:solidFill>
              </a:rPr>
              <a:t> care </a:t>
            </a:r>
          </a:p>
          <a:p>
            <a:r>
              <a:rPr lang="en-GB" sz="2160" b="1" dirty="0">
                <a:solidFill>
                  <a:srgbClr val="0B62BA"/>
                </a:solidFill>
              </a:rPr>
              <a:t>Sharing</a:t>
            </a:r>
            <a:r>
              <a:rPr lang="en-GB" sz="2160" dirty="0"/>
              <a:t> the vision </a:t>
            </a:r>
          </a:p>
          <a:p>
            <a:r>
              <a:rPr lang="en-GB" sz="2160" b="1" dirty="0">
                <a:solidFill>
                  <a:srgbClr val="0B62BA"/>
                </a:solidFill>
              </a:rPr>
              <a:t>Engaging</a:t>
            </a:r>
            <a:r>
              <a:rPr lang="en-GB" sz="2160" dirty="0"/>
              <a:t> the team </a:t>
            </a:r>
          </a:p>
          <a:p>
            <a:r>
              <a:rPr lang="en-GB" sz="2160" b="1" dirty="0">
                <a:solidFill>
                  <a:srgbClr val="0B62BA"/>
                </a:solidFill>
              </a:rPr>
              <a:t>Evaluating </a:t>
            </a:r>
            <a:r>
              <a:rPr lang="en-GB" sz="2160" dirty="0"/>
              <a:t>information </a:t>
            </a:r>
          </a:p>
          <a:p>
            <a:r>
              <a:rPr lang="en-GB" sz="2160" b="1" dirty="0">
                <a:solidFill>
                  <a:srgbClr val="0B62BA"/>
                </a:solidFill>
              </a:rPr>
              <a:t>Influencing</a:t>
            </a:r>
            <a:r>
              <a:rPr lang="en-GB" sz="2160" dirty="0"/>
              <a:t> for results</a:t>
            </a:r>
          </a:p>
          <a:p>
            <a:r>
              <a:rPr lang="en-GB" sz="2160" b="1" dirty="0">
                <a:solidFill>
                  <a:srgbClr val="0B62BA"/>
                </a:solidFill>
              </a:rPr>
              <a:t>Connecting</a:t>
            </a:r>
            <a:r>
              <a:rPr lang="en-GB" sz="2160" dirty="0"/>
              <a:t> our service</a:t>
            </a:r>
          </a:p>
          <a:p>
            <a:r>
              <a:rPr lang="en-GB" sz="2160" b="1" dirty="0">
                <a:solidFill>
                  <a:srgbClr val="0B62BA"/>
                </a:solidFill>
              </a:rPr>
              <a:t>Developing </a:t>
            </a:r>
            <a:r>
              <a:rPr lang="en-GB" sz="2160" dirty="0"/>
              <a:t> capability</a:t>
            </a:r>
          </a:p>
          <a:p>
            <a:r>
              <a:rPr lang="en-GB" sz="2160" b="1" dirty="0">
                <a:solidFill>
                  <a:srgbClr val="0B62BA"/>
                </a:solidFill>
              </a:rPr>
              <a:t>Holding</a:t>
            </a:r>
            <a:r>
              <a:rPr lang="en-GB" sz="2160" dirty="0"/>
              <a:t> to account</a:t>
            </a:r>
          </a:p>
          <a:p>
            <a:endParaRPr lang="en-GB" sz="2160" dirty="0"/>
          </a:p>
          <a:p>
            <a:endParaRPr lang="en-GB" sz="1680" dirty="0"/>
          </a:p>
          <a:p>
            <a:endParaRPr lang="en-GB" sz="1680" dirty="0"/>
          </a:p>
          <a:p>
            <a:endParaRPr lang="en-GB" sz="2000" dirty="0"/>
          </a:p>
        </p:txBody>
      </p:sp>
      <p:sp>
        <p:nvSpPr>
          <p:cNvPr id="2" name="Rectangle 1"/>
          <p:cNvSpPr/>
          <p:nvPr/>
        </p:nvSpPr>
        <p:spPr>
          <a:xfrm>
            <a:off x="689448" y="5343353"/>
            <a:ext cx="10558102" cy="535531"/>
          </a:xfrm>
          <a:prstGeom prst="rect">
            <a:avLst/>
          </a:prstGeom>
        </p:spPr>
        <p:txBody>
          <a:bodyPr wrap="square">
            <a:spAutoFit/>
          </a:bodyPr>
          <a:lstStyle/>
          <a:p>
            <a:pPr marL="285738" indent="-285738"/>
            <a:r>
              <a:rPr lang="en-GB" sz="1440" dirty="0">
                <a:hlinkClick r:id="rId3"/>
              </a:rPr>
              <a:t>https://www.leadershipacademy.nhs.uk/wp-content/uploads/2013/10/NHSLeadership-LeadershipModel-10-Print.pdf</a:t>
            </a:r>
            <a:endParaRPr lang="en-GB" sz="1440" dirty="0"/>
          </a:p>
          <a:p>
            <a:pPr marL="285738" indent="-285738"/>
            <a:r>
              <a:rPr lang="en-GB" sz="1440" dirty="0">
                <a:hlinkClick r:id="rId4"/>
              </a:rPr>
              <a:t>http://www.leadershipacademy.nhs.uk/wp-content/uploads/2013/05/Towards-a-New-Model-of-Leadership-2013.pdf</a:t>
            </a:r>
            <a:endParaRPr lang="en-GB" sz="1440" dirty="0"/>
          </a:p>
        </p:txBody>
      </p:sp>
      <p:pic>
        <p:nvPicPr>
          <p:cNvPr id="7" name="Picture 3"/>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8959398" y="511709"/>
            <a:ext cx="1381126" cy="485776"/>
          </a:xfrm>
          <a:prstGeom prst="rect">
            <a:avLst/>
          </a:prstGeom>
          <a:noFill/>
          <a:ln w="9525">
            <a:noFill/>
            <a:miter lim="800000"/>
            <a:headEnd/>
            <a:tailEnd/>
          </a:ln>
        </p:spPr>
      </p:pic>
      <p:pic>
        <p:nvPicPr>
          <p:cNvPr id="3" name="Picture 2"/>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62612" y="46007"/>
            <a:ext cx="6259292" cy="5358165"/>
          </a:xfrm>
          <a:prstGeom prst="rect">
            <a:avLst/>
          </a:prstGeom>
        </p:spPr>
      </p:pic>
    </p:spTree>
    <p:extLst>
      <p:ext uri="{BB962C8B-B14F-4D97-AF65-F5344CB8AC3E}">
        <p14:creationId xmlns:p14="http://schemas.microsoft.com/office/powerpoint/2010/main" val="2648206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fade">
                                      <p:cBhvr>
                                        <p:cTn id="7" dur="2000"/>
                                        <p:tgtEl>
                                          <p:spTgt spid="6">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3" end="3"/>
                                            </p:txEl>
                                          </p:spTgt>
                                        </p:tgtEl>
                                        <p:attrNameLst>
                                          <p:attrName>style.visibility</p:attrName>
                                        </p:attrNameLst>
                                      </p:cBhvr>
                                      <p:to>
                                        <p:strVal val="visible"/>
                                      </p:to>
                                    </p:set>
                                    <p:animEffect transition="in" filter="fade">
                                      <p:cBhvr>
                                        <p:cTn id="12" dur="2000"/>
                                        <p:tgtEl>
                                          <p:spTgt spid="6">
                                            <p:txEl>
                                              <p:pRg st="3" end="3"/>
                                            </p:txEl>
                                          </p:spTgt>
                                        </p:tgtEl>
                                      </p:cBhvr>
                                    </p:animEffect>
                                  </p:childTnLst>
                                </p:cTn>
                              </p:par>
                            </p:childTnLst>
                          </p:cTn>
                        </p:par>
                        <p:par>
                          <p:cTn id="13" fill="hold">
                            <p:stCondLst>
                              <p:cond delay="2000"/>
                            </p:stCondLst>
                            <p:childTnLst>
                              <p:par>
                                <p:cTn id="14" presetID="10" presetClass="entr" presetSubtype="0" fill="hold" grpId="0" nodeType="afterEffect">
                                  <p:stCondLst>
                                    <p:cond delay="0"/>
                                  </p:stCondLst>
                                  <p:childTnLst>
                                    <p:set>
                                      <p:cBhvr>
                                        <p:cTn id="15" dur="1" fill="hold">
                                          <p:stCondLst>
                                            <p:cond delay="0"/>
                                          </p:stCondLst>
                                        </p:cTn>
                                        <p:tgtEl>
                                          <p:spTgt spid="6">
                                            <p:txEl>
                                              <p:pRg st="5" end="5"/>
                                            </p:txEl>
                                          </p:spTgt>
                                        </p:tgtEl>
                                        <p:attrNameLst>
                                          <p:attrName>style.visibility</p:attrName>
                                        </p:attrNameLst>
                                      </p:cBhvr>
                                      <p:to>
                                        <p:strVal val="visible"/>
                                      </p:to>
                                    </p:set>
                                    <p:animEffect transition="in" filter="fade">
                                      <p:cBhvr>
                                        <p:cTn id="16" dur="2000"/>
                                        <p:tgtEl>
                                          <p:spTgt spid="6">
                                            <p:txEl>
                                              <p:pRg st="5" end="5"/>
                                            </p:txEl>
                                          </p:spTgt>
                                        </p:tgtEl>
                                      </p:cBhvr>
                                    </p:animEffect>
                                  </p:childTnLst>
                                </p:cTn>
                              </p:par>
                            </p:childTnLst>
                          </p:cTn>
                        </p:par>
                        <p:par>
                          <p:cTn id="17" fill="hold">
                            <p:stCondLst>
                              <p:cond delay="4000"/>
                            </p:stCondLst>
                            <p:childTnLst>
                              <p:par>
                                <p:cTn id="18" presetID="10" presetClass="entr" presetSubtype="0" fill="hold" grpId="0" nodeType="afterEffect">
                                  <p:stCondLst>
                                    <p:cond delay="0"/>
                                  </p:stCondLst>
                                  <p:childTnLst>
                                    <p:set>
                                      <p:cBhvr>
                                        <p:cTn id="19" dur="1" fill="hold">
                                          <p:stCondLst>
                                            <p:cond delay="0"/>
                                          </p:stCondLst>
                                        </p:cTn>
                                        <p:tgtEl>
                                          <p:spTgt spid="6">
                                            <p:txEl>
                                              <p:pRg st="6" end="6"/>
                                            </p:txEl>
                                          </p:spTgt>
                                        </p:tgtEl>
                                        <p:attrNameLst>
                                          <p:attrName>style.visibility</p:attrName>
                                        </p:attrNameLst>
                                      </p:cBhvr>
                                      <p:to>
                                        <p:strVal val="visible"/>
                                      </p:to>
                                    </p:set>
                                    <p:animEffect transition="in" filter="fade">
                                      <p:cBhvr>
                                        <p:cTn id="20" dur="2000"/>
                                        <p:tgtEl>
                                          <p:spTgt spid="6">
                                            <p:txEl>
                                              <p:pRg st="6" end="6"/>
                                            </p:txEl>
                                          </p:spTgt>
                                        </p:tgtEl>
                                      </p:cBhvr>
                                    </p:animEffect>
                                  </p:childTnLst>
                                </p:cTn>
                              </p:par>
                            </p:childTnLst>
                          </p:cTn>
                        </p:par>
                        <p:par>
                          <p:cTn id="21" fill="hold">
                            <p:stCondLst>
                              <p:cond delay="6000"/>
                            </p:stCondLst>
                            <p:childTnLst>
                              <p:par>
                                <p:cTn id="22" presetID="10" presetClass="entr" presetSubtype="0" fill="hold" grpId="0" nodeType="afterEffect">
                                  <p:stCondLst>
                                    <p:cond delay="0"/>
                                  </p:stCondLst>
                                  <p:childTnLst>
                                    <p:set>
                                      <p:cBhvr>
                                        <p:cTn id="23" dur="1" fill="hold">
                                          <p:stCondLst>
                                            <p:cond delay="0"/>
                                          </p:stCondLst>
                                        </p:cTn>
                                        <p:tgtEl>
                                          <p:spTgt spid="6">
                                            <p:txEl>
                                              <p:pRg st="7" end="7"/>
                                            </p:txEl>
                                          </p:spTgt>
                                        </p:tgtEl>
                                        <p:attrNameLst>
                                          <p:attrName>style.visibility</p:attrName>
                                        </p:attrNameLst>
                                      </p:cBhvr>
                                      <p:to>
                                        <p:strVal val="visible"/>
                                      </p:to>
                                    </p:set>
                                    <p:animEffect transition="in" filter="fade">
                                      <p:cBhvr>
                                        <p:cTn id="24" dur="2000"/>
                                        <p:tgtEl>
                                          <p:spTgt spid="6">
                                            <p:txEl>
                                              <p:pRg st="7" end="7"/>
                                            </p:txEl>
                                          </p:spTgt>
                                        </p:tgtEl>
                                      </p:cBhvr>
                                    </p:animEffect>
                                  </p:childTnLst>
                                </p:cTn>
                              </p:par>
                            </p:childTnLst>
                          </p:cTn>
                        </p:par>
                        <p:par>
                          <p:cTn id="25" fill="hold">
                            <p:stCondLst>
                              <p:cond delay="8000"/>
                            </p:stCondLst>
                            <p:childTnLst>
                              <p:par>
                                <p:cTn id="26" presetID="10" presetClass="entr" presetSubtype="0" fill="hold" grpId="0" nodeType="afterEffect">
                                  <p:stCondLst>
                                    <p:cond delay="0"/>
                                  </p:stCondLst>
                                  <p:childTnLst>
                                    <p:set>
                                      <p:cBhvr>
                                        <p:cTn id="27" dur="1" fill="hold">
                                          <p:stCondLst>
                                            <p:cond delay="0"/>
                                          </p:stCondLst>
                                        </p:cTn>
                                        <p:tgtEl>
                                          <p:spTgt spid="6">
                                            <p:txEl>
                                              <p:pRg st="8" end="8"/>
                                            </p:txEl>
                                          </p:spTgt>
                                        </p:tgtEl>
                                        <p:attrNameLst>
                                          <p:attrName>style.visibility</p:attrName>
                                        </p:attrNameLst>
                                      </p:cBhvr>
                                      <p:to>
                                        <p:strVal val="visible"/>
                                      </p:to>
                                    </p:set>
                                    <p:animEffect transition="in" filter="fade">
                                      <p:cBhvr>
                                        <p:cTn id="28" dur="2000"/>
                                        <p:tgtEl>
                                          <p:spTgt spid="6">
                                            <p:txEl>
                                              <p:pRg st="8" end="8"/>
                                            </p:txEl>
                                          </p:spTgt>
                                        </p:tgtEl>
                                      </p:cBhvr>
                                    </p:animEffect>
                                  </p:childTnLst>
                                </p:cTn>
                              </p:par>
                            </p:childTnLst>
                          </p:cTn>
                        </p:par>
                        <p:par>
                          <p:cTn id="29" fill="hold">
                            <p:stCondLst>
                              <p:cond delay="10000"/>
                            </p:stCondLst>
                            <p:childTnLst>
                              <p:par>
                                <p:cTn id="30" presetID="10" presetClass="entr" presetSubtype="0" fill="hold" grpId="0" nodeType="afterEffect">
                                  <p:stCondLst>
                                    <p:cond delay="0"/>
                                  </p:stCondLst>
                                  <p:childTnLst>
                                    <p:set>
                                      <p:cBhvr>
                                        <p:cTn id="31" dur="1" fill="hold">
                                          <p:stCondLst>
                                            <p:cond delay="0"/>
                                          </p:stCondLst>
                                        </p:cTn>
                                        <p:tgtEl>
                                          <p:spTgt spid="6">
                                            <p:txEl>
                                              <p:pRg st="9" end="9"/>
                                            </p:txEl>
                                          </p:spTgt>
                                        </p:tgtEl>
                                        <p:attrNameLst>
                                          <p:attrName>style.visibility</p:attrName>
                                        </p:attrNameLst>
                                      </p:cBhvr>
                                      <p:to>
                                        <p:strVal val="visible"/>
                                      </p:to>
                                    </p:set>
                                    <p:animEffect transition="in" filter="fade">
                                      <p:cBhvr>
                                        <p:cTn id="32" dur="2000"/>
                                        <p:tgtEl>
                                          <p:spTgt spid="6">
                                            <p:txEl>
                                              <p:pRg st="9" end="9"/>
                                            </p:txEl>
                                          </p:spTgt>
                                        </p:tgtEl>
                                      </p:cBhvr>
                                    </p:animEffect>
                                  </p:childTnLst>
                                </p:cTn>
                              </p:par>
                            </p:childTnLst>
                          </p:cTn>
                        </p:par>
                        <p:par>
                          <p:cTn id="33" fill="hold">
                            <p:stCondLst>
                              <p:cond delay="12000"/>
                            </p:stCondLst>
                            <p:childTnLst>
                              <p:par>
                                <p:cTn id="34" presetID="10" presetClass="entr" presetSubtype="0" fill="hold" grpId="0" nodeType="afterEffect">
                                  <p:stCondLst>
                                    <p:cond delay="0"/>
                                  </p:stCondLst>
                                  <p:childTnLst>
                                    <p:set>
                                      <p:cBhvr>
                                        <p:cTn id="35" dur="1" fill="hold">
                                          <p:stCondLst>
                                            <p:cond delay="0"/>
                                          </p:stCondLst>
                                        </p:cTn>
                                        <p:tgtEl>
                                          <p:spTgt spid="6">
                                            <p:txEl>
                                              <p:pRg st="10" end="10"/>
                                            </p:txEl>
                                          </p:spTgt>
                                        </p:tgtEl>
                                        <p:attrNameLst>
                                          <p:attrName>style.visibility</p:attrName>
                                        </p:attrNameLst>
                                      </p:cBhvr>
                                      <p:to>
                                        <p:strVal val="visible"/>
                                      </p:to>
                                    </p:set>
                                    <p:animEffect transition="in" filter="fade">
                                      <p:cBhvr>
                                        <p:cTn id="36" dur="2000"/>
                                        <p:tgtEl>
                                          <p:spTgt spid="6">
                                            <p:txEl>
                                              <p:pRg st="10" end="10"/>
                                            </p:txEl>
                                          </p:spTgt>
                                        </p:tgtEl>
                                      </p:cBhvr>
                                    </p:animEffect>
                                  </p:childTnLst>
                                </p:cTn>
                              </p:par>
                            </p:childTnLst>
                          </p:cTn>
                        </p:par>
                        <p:par>
                          <p:cTn id="37" fill="hold">
                            <p:stCondLst>
                              <p:cond delay="14000"/>
                            </p:stCondLst>
                            <p:childTnLst>
                              <p:par>
                                <p:cTn id="38" presetID="10" presetClass="entr" presetSubtype="0" fill="hold" grpId="0" nodeType="afterEffect">
                                  <p:stCondLst>
                                    <p:cond delay="0"/>
                                  </p:stCondLst>
                                  <p:childTnLst>
                                    <p:set>
                                      <p:cBhvr>
                                        <p:cTn id="39" dur="1" fill="hold">
                                          <p:stCondLst>
                                            <p:cond delay="0"/>
                                          </p:stCondLst>
                                        </p:cTn>
                                        <p:tgtEl>
                                          <p:spTgt spid="6">
                                            <p:txEl>
                                              <p:pRg st="11" end="11"/>
                                            </p:txEl>
                                          </p:spTgt>
                                        </p:tgtEl>
                                        <p:attrNameLst>
                                          <p:attrName>style.visibility</p:attrName>
                                        </p:attrNameLst>
                                      </p:cBhvr>
                                      <p:to>
                                        <p:strVal val="visible"/>
                                      </p:to>
                                    </p:set>
                                    <p:animEffect transition="in" filter="fade">
                                      <p:cBhvr>
                                        <p:cTn id="40" dur="2000"/>
                                        <p:tgtEl>
                                          <p:spTgt spid="6">
                                            <p:txEl>
                                              <p:pRg st="11" end="11"/>
                                            </p:txEl>
                                          </p:spTgt>
                                        </p:tgtEl>
                                      </p:cBhvr>
                                    </p:animEffect>
                                  </p:childTnLst>
                                </p:cTn>
                              </p:par>
                            </p:childTnLst>
                          </p:cTn>
                        </p:par>
                        <p:par>
                          <p:cTn id="41" fill="hold">
                            <p:stCondLst>
                              <p:cond delay="16000"/>
                            </p:stCondLst>
                            <p:childTnLst>
                              <p:par>
                                <p:cTn id="42" presetID="10" presetClass="entr" presetSubtype="0" fill="hold" grpId="0" nodeType="afterEffect">
                                  <p:stCondLst>
                                    <p:cond delay="0"/>
                                  </p:stCondLst>
                                  <p:childTnLst>
                                    <p:set>
                                      <p:cBhvr>
                                        <p:cTn id="43" dur="1" fill="hold">
                                          <p:stCondLst>
                                            <p:cond delay="0"/>
                                          </p:stCondLst>
                                        </p:cTn>
                                        <p:tgtEl>
                                          <p:spTgt spid="6">
                                            <p:txEl>
                                              <p:pRg st="12" end="12"/>
                                            </p:txEl>
                                          </p:spTgt>
                                        </p:tgtEl>
                                        <p:attrNameLst>
                                          <p:attrName>style.visibility</p:attrName>
                                        </p:attrNameLst>
                                      </p:cBhvr>
                                      <p:to>
                                        <p:strVal val="visible"/>
                                      </p:to>
                                    </p:set>
                                    <p:animEffect transition="in" filter="fade">
                                      <p:cBhvr>
                                        <p:cTn id="44" dur="2000"/>
                                        <p:tgtEl>
                                          <p:spTgt spid="6">
                                            <p:txEl>
                                              <p:pRg st="12" end="12"/>
                                            </p:txEl>
                                          </p:spTgt>
                                        </p:tgtEl>
                                      </p:cBhvr>
                                    </p:animEffect>
                                  </p:childTnLst>
                                </p:cTn>
                              </p:par>
                            </p:childTnLst>
                          </p:cTn>
                        </p:par>
                        <p:par>
                          <p:cTn id="45" fill="hold">
                            <p:stCondLst>
                              <p:cond delay="18000"/>
                            </p:stCondLst>
                            <p:childTnLst>
                              <p:par>
                                <p:cTn id="46" presetID="10" presetClass="entr" presetSubtype="0" fill="hold" grpId="0" nodeType="afterEffect">
                                  <p:stCondLst>
                                    <p:cond delay="0"/>
                                  </p:stCondLst>
                                  <p:childTnLst>
                                    <p:set>
                                      <p:cBhvr>
                                        <p:cTn id="47" dur="1" fill="hold">
                                          <p:stCondLst>
                                            <p:cond delay="0"/>
                                          </p:stCondLst>
                                        </p:cTn>
                                        <p:tgtEl>
                                          <p:spTgt spid="6">
                                            <p:txEl>
                                              <p:pRg st="13" end="13"/>
                                            </p:txEl>
                                          </p:spTgt>
                                        </p:tgtEl>
                                        <p:attrNameLst>
                                          <p:attrName>style.visibility</p:attrName>
                                        </p:attrNameLst>
                                      </p:cBhvr>
                                      <p:to>
                                        <p:strVal val="visible"/>
                                      </p:to>
                                    </p:set>
                                    <p:animEffect transition="in" filter="fade">
                                      <p:cBhvr>
                                        <p:cTn id="48" dur="2000"/>
                                        <p:tgtEl>
                                          <p:spTgt spid="6">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lightbox with a message on it&#10;&#10;Description automatically generated">
            <a:extLst>
              <a:ext uri="{FF2B5EF4-FFF2-40B4-BE49-F238E27FC236}">
                <a16:creationId xmlns:a16="http://schemas.microsoft.com/office/drawing/2014/main" id="{0C97118A-035B-F3B4-4F76-9769B28D555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14083" y="506690"/>
            <a:ext cx="6975118" cy="5894110"/>
          </a:xfrm>
          <a:prstGeom prst="rect">
            <a:avLst/>
          </a:prstGeom>
        </p:spPr>
      </p:pic>
      <p:graphicFrame>
        <p:nvGraphicFramePr>
          <p:cNvPr id="12" name="Content Placeholder 8">
            <a:extLst>
              <a:ext uri="{FF2B5EF4-FFF2-40B4-BE49-F238E27FC236}">
                <a16:creationId xmlns:a16="http://schemas.microsoft.com/office/drawing/2014/main" id="{4D520C41-810D-C453-E65C-301D665D7D68}"/>
              </a:ext>
            </a:extLst>
          </p:cNvPr>
          <p:cNvGraphicFramePr>
            <a:graphicFrameLocks/>
          </p:cNvGraphicFramePr>
          <p:nvPr/>
        </p:nvGraphicFramePr>
        <p:xfrm>
          <a:off x="7872835" y="457200"/>
          <a:ext cx="3405082" cy="589410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2" name="Picture 1" descr="GMMH-Strapline-blue.png">
            <a:extLst>
              <a:ext uri="{FF2B5EF4-FFF2-40B4-BE49-F238E27FC236}">
                <a16:creationId xmlns:a16="http://schemas.microsoft.com/office/drawing/2014/main" id="{9B462CEE-36F2-198C-F47B-0E4D8BBD745B}"/>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9265283" y="6102611"/>
            <a:ext cx="1398509" cy="204819"/>
          </a:xfrm>
          <a:prstGeom prst="rect">
            <a:avLst/>
          </a:prstGeom>
        </p:spPr>
      </p:pic>
      <p:pic>
        <p:nvPicPr>
          <p:cNvPr id="3" name="Picture 2" descr="GMMH-Graphic-device-blue.png">
            <a:extLst>
              <a:ext uri="{FF2B5EF4-FFF2-40B4-BE49-F238E27FC236}">
                <a16:creationId xmlns:a16="http://schemas.microsoft.com/office/drawing/2014/main" id="{4B4051C0-354F-7DDB-BF71-7ACACE86C065}"/>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0439209" y="6102611"/>
            <a:ext cx="1416807" cy="546888"/>
          </a:xfrm>
          <a:prstGeom prst="rect">
            <a:avLst/>
          </a:prstGeom>
        </p:spPr>
      </p:pic>
    </p:spTree>
    <p:extLst>
      <p:ext uri="{BB962C8B-B14F-4D97-AF65-F5344CB8AC3E}">
        <p14:creationId xmlns:p14="http://schemas.microsoft.com/office/powerpoint/2010/main" val="41638426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85AE0DB-DAD1-AE3F-B9F3-F78D1DCF1035}"/>
              </a:ext>
            </a:extLst>
          </p:cNvPr>
          <p:cNvSpPr>
            <a:spLocks noGrp="1"/>
          </p:cNvSpPr>
          <p:nvPr>
            <p:ph type="title"/>
          </p:nvPr>
        </p:nvSpPr>
        <p:spPr/>
        <p:txBody>
          <a:bodyPr/>
          <a:lstStyle/>
          <a:p>
            <a:endParaRPr lang="en-GB"/>
          </a:p>
        </p:txBody>
      </p:sp>
      <p:sp>
        <p:nvSpPr>
          <p:cNvPr id="9" name="Content Placeholder 8">
            <a:extLst>
              <a:ext uri="{FF2B5EF4-FFF2-40B4-BE49-F238E27FC236}">
                <a16:creationId xmlns:a16="http://schemas.microsoft.com/office/drawing/2014/main" id="{7C49C197-A848-3BA8-47FA-8D713CA3296C}"/>
              </a:ext>
            </a:extLst>
          </p:cNvPr>
          <p:cNvSpPr>
            <a:spLocks noGrp="1"/>
          </p:cNvSpPr>
          <p:nvPr>
            <p:ph idx="1"/>
          </p:nvPr>
        </p:nvSpPr>
        <p:spPr/>
        <p:txBody>
          <a:bodyPr/>
          <a:lstStyle/>
          <a:p>
            <a:endParaRPr lang="en-GB"/>
          </a:p>
        </p:txBody>
      </p:sp>
      <p:sp>
        <p:nvSpPr>
          <p:cNvPr id="4" name="Rectangle 3">
            <a:extLst>
              <a:ext uri="{FF2B5EF4-FFF2-40B4-BE49-F238E27FC236}">
                <a16:creationId xmlns:a16="http://schemas.microsoft.com/office/drawing/2014/main" id="{AB2CCABD-EFCD-4E2D-8DC7-29A670D956FC}"/>
              </a:ext>
            </a:extLst>
          </p:cNvPr>
          <p:cNvSpPr/>
          <p:nvPr/>
        </p:nvSpPr>
        <p:spPr>
          <a:xfrm>
            <a:off x="0" y="0"/>
            <a:ext cx="12192000" cy="68580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DBC6F949-E494-48AE-B051-937C0776CA58}"/>
              </a:ext>
            </a:extLst>
          </p:cNvPr>
          <p:cNvSpPr/>
          <p:nvPr/>
        </p:nvSpPr>
        <p:spPr>
          <a:xfrm>
            <a:off x="184558" y="192947"/>
            <a:ext cx="11828477" cy="6484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4EE76ABC-89AD-773D-C106-8209DE1DEFF2}"/>
              </a:ext>
            </a:extLst>
          </p:cNvPr>
          <p:cNvSpPr txBox="1"/>
          <p:nvPr/>
        </p:nvSpPr>
        <p:spPr>
          <a:xfrm>
            <a:off x="357051" y="531223"/>
            <a:ext cx="1092054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rgbClr val="7030A0"/>
                </a:solidFill>
                <a:effectLst/>
                <a:uLnTx/>
                <a:uFillTx/>
                <a:latin typeface="Arial" panose="020B0604020202020204" pitchFamily="34" charset="0"/>
                <a:ea typeface="+mn-ea"/>
                <a:cs typeface="Arial" panose="020B0604020202020204" pitchFamily="34" charset="0"/>
              </a:rPr>
              <a:t>Housekeeping</a:t>
            </a:r>
          </a:p>
        </p:txBody>
      </p:sp>
      <p:sp>
        <p:nvSpPr>
          <p:cNvPr id="11" name="TextBox 10">
            <a:extLst>
              <a:ext uri="{FF2B5EF4-FFF2-40B4-BE49-F238E27FC236}">
                <a16:creationId xmlns:a16="http://schemas.microsoft.com/office/drawing/2014/main" id="{420BAB5E-CB62-42AD-EC57-E0A23FB5BCC8}"/>
              </a:ext>
            </a:extLst>
          </p:cNvPr>
          <p:cNvSpPr txBox="1"/>
          <p:nvPr/>
        </p:nvSpPr>
        <p:spPr>
          <a:xfrm>
            <a:off x="357051" y="2195709"/>
            <a:ext cx="10267406" cy="3901837"/>
          </a:xfrm>
          <a:prstGeom prst="rect">
            <a:avLst/>
          </a:prstGeom>
          <a:noFill/>
        </p:spPr>
        <p:txBody>
          <a:bodyPr wrap="square" rtlCol="0">
            <a:spAutoFit/>
          </a:bodyPr>
          <a:lstStyle/>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6F30A0"/>
                </a:solidFill>
                <a:effectLst/>
                <a:uLnTx/>
                <a:uFillTx/>
                <a:latin typeface="Arial" panose="020B0604020202020204" pitchFamily="34" charset="0"/>
                <a:ea typeface="+mn-ea"/>
                <a:cs typeface="Arial" panose="020B0604020202020204" pitchFamily="34" charset="0"/>
              </a:rPr>
              <a:t>Recording of today’s session</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6F30A0"/>
                </a:solidFill>
                <a:effectLst/>
                <a:uLnTx/>
                <a:uFillTx/>
                <a:latin typeface="Arial" panose="020B0604020202020204" pitchFamily="34" charset="0"/>
                <a:ea typeface="+mn-ea"/>
                <a:cs typeface="Arial" panose="020B0604020202020204" pitchFamily="34" charset="0"/>
              </a:rPr>
              <a:t>Please keep mics muted</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6F30A0"/>
                </a:solidFill>
                <a:effectLst/>
                <a:uLnTx/>
                <a:uFillTx/>
                <a:latin typeface="Arial" panose="020B0604020202020204" pitchFamily="34" charset="0"/>
                <a:ea typeface="+mn-ea"/>
                <a:cs typeface="Arial" panose="020B0604020202020204" pitchFamily="34" charset="0"/>
              </a:rPr>
              <a:t>To engage: </a:t>
            </a:r>
          </a:p>
          <a:p>
            <a:pPr marL="800100" marR="0" lvl="1"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6F30A0"/>
                </a:solidFill>
                <a:effectLst/>
                <a:uLnTx/>
                <a:uFillTx/>
                <a:latin typeface="Arial" panose="020B0604020202020204" pitchFamily="34" charset="0"/>
                <a:ea typeface="+mn-ea"/>
                <a:cs typeface="Arial" panose="020B0604020202020204" pitchFamily="34" charset="0"/>
              </a:rPr>
              <a:t>Reactions</a:t>
            </a:r>
          </a:p>
          <a:p>
            <a:pPr marL="800100" marR="0" lvl="1"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GB" sz="2400" dirty="0">
                <a:solidFill>
                  <a:srgbClr val="6F30A0"/>
                </a:solidFill>
                <a:latin typeface="Arial" panose="020B0604020202020204" pitchFamily="34" charset="0"/>
                <a:cs typeface="Arial" panose="020B0604020202020204" pitchFamily="34" charset="0"/>
              </a:rPr>
              <a:t>‘Q&amp;A’</a:t>
            </a:r>
            <a:r>
              <a:rPr kumimoji="0" lang="en-GB" sz="2400" b="0" i="0" u="none" strike="noStrike" kern="1200" cap="none" spc="0" normalizeH="0" baseline="0" noProof="0" dirty="0">
                <a:ln>
                  <a:noFill/>
                </a:ln>
                <a:solidFill>
                  <a:srgbClr val="6F30A0"/>
                </a:solidFill>
                <a:effectLst/>
                <a:uLnTx/>
                <a:uFillTx/>
                <a:latin typeface="Arial" panose="020B0604020202020204" pitchFamily="34" charset="0"/>
                <a:ea typeface="+mn-ea"/>
                <a:cs typeface="Arial" panose="020B0604020202020204" pitchFamily="34" charset="0"/>
              </a:rPr>
              <a:t> – ‘like’ to uplift a question</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6F30A0"/>
                </a:solidFill>
                <a:effectLst/>
                <a:uLnTx/>
                <a:uFillTx/>
                <a:latin typeface="Arial" panose="020B0604020202020204" pitchFamily="34" charset="0"/>
                <a:ea typeface="+mn-ea"/>
                <a:cs typeface="Arial" panose="020B0604020202020204" pitchFamily="34" charset="0"/>
              </a:rPr>
              <a:t>Evaluation Survey</a:t>
            </a:r>
          </a:p>
          <a:p>
            <a:pPr marL="800100" lvl="1" indent="-342900" defTabSz="914400">
              <a:lnSpc>
                <a:spcPct val="150000"/>
              </a:lnSpc>
              <a:buFont typeface="Arial" panose="020B0604020202020204" pitchFamily="34" charset="0"/>
              <a:buChar char="•"/>
              <a:defRPr/>
            </a:pPr>
            <a:r>
              <a:rPr lang="en-GB" sz="2400" dirty="0">
                <a:solidFill>
                  <a:srgbClr val="6F30A0"/>
                </a:solidFill>
                <a:latin typeface="Arial" panose="020B0604020202020204" pitchFamily="34" charset="0"/>
                <a:cs typeface="Arial" panose="020B0604020202020204" pitchFamily="34" charset="0"/>
              </a:rPr>
              <a:t>Will be sent out after the event </a:t>
            </a:r>
            <a:endParaRPr kumimoji="0" lang="en-GB" sz="2400" b="0" i="0" u="none" strike="noStrike" kern="1200" cap="none" spc="0" normalizeH="0" baseline="0" noProof="0" dirty="0">
              <a:ln>
                <a:noFill/>
              </a:ln>
              <a:solidFill>
                <a:srgbClr val="6F30A0"/>
              </a:solidFill>
              <a:effectLst/>
              <a:uLnTx/>
              <a:uFillTx/>
              <a:latin typeface="Arial" panose="020B0604020202020204" pitchFamily="34" charset="0"/>
              <a:ea typeface="+mn-ea"/>
              <a:cs typeface="Arial" panose="020B0604020202020204" pitchFamily="34" charset="0"/>
            </a:endParaRPr>
          </a:p>
        </p:txBody>
      </p:sp>
      <p:sp>
        <p:nvSpPr>
          <p:cNvPr id="3" name="Text Placeholder 5">
            <a:extLst>
              <a:ext uri="{FF2B5EF4-FFF2-40B4-BE49-F238E27FC236}">
                <a16:creationId xmlns:a16="http://schemas.microsoft.com/office/drawing/2014/main" id="{3469FBCE-EA60-E759-32F8-670CFBD006C1}"/>
              </a:ext>
            </a:extLst>
          </p:cNvPr>
          <p:cNvSpPr txBox="1">
            <a:spLocks/>
          </p:cNvSpPr>
          <p:nvPr/>
        </p:nvSpPr>
        <p:spPr>
          <a:xfrm>
            <a:off x="357051" y="1416790"/>
            <a:ext cx="11087593" cy="577927"/>
          </a:xfrm>
          <a:prstGeom prst="rect">
            <a:avLst/>
          </a:prstGeom>
        </p:spPr>
        <p:txBody>
          <a:bodyPr vert="horz" lIns="0" tIns="0" rIns="0" bIns="0" rtlCol="0">
            <a:noAutofit/>
          </a:bodyPr>
          <a:lstStyle>
            <a:lvl1pPr marL="0" indent="0" algn="l" defTabSz="914400" rtl="0" eaLnBrk="1" latinLnBrk="0" hangingPunct="1">
              <a:lnSpc>
                <a:spcPts val="2200"/>
              </a:lnSpc>
              <a:spcBef>
                <a:spcPts val="0"/>
              </a:spcBef>
              <a:spcAft>
                <a:spcPts val="900"/>
              </a:spcAft>
              <a:buClr>
                <a:schemeClr val="tx1"/>
              </a:buClr>
              <a:buFont typeface="Arial" panose="020B0604020202020204" pitchFamily="34" charset="0"/>
              <a:buNone/>
              <a:defRPr sz="2400" b="1" kern="1200">
                <a:solidFill>
                  <a:schemeClr val="accent6"/>
                </a:solidFill>
                <a:latin typeface="+mn-lt"/>
                <a:ea typeface="+mn-ea"/>
                <a:cs typeface="+mn-cs"/>
              </a:defRPr>
            </a:lvl1pPr>
            <a:lvl2pPr marL="357188"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2pPr>
            <a:lvl3pPr marL="714375"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3pPr>
            <a:lvl4pPr marL="1081087"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4pPr>
            <a:lvl5pPr marL="1438275"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7313" marR="0" lvl="0" indent="0" algn="l" defTabSz="914400" rtl="0" eaLnBrk="1" fontAlgn="auto" latinLnBrk="0" hangingPunct="1">
              <a:lnSpc>
                <a:spcPct val="100000"/>
              </a:lnSpc>
              <a:spcBef>
                <a:spcPts val="0"/>
              </a:spcBef>
              <a:spcAft>
                <a:spcPts val="1200"/>
              </a:spcAft>
              <a:buClr>
                <a:srgbClr val="425563"/>
              </a:buClr>
              <a:buSzTx/>
              <a:buFont typeface="Arial" panose="020B0604020202020204" pitchFamily="34" charset="0"/>
              <a:buNone/>
              <a:tabLst/>
              <a:defRPr/>
            </a:pPr>
            <a:endParaRPr kumimoji="0" lang="en-GB" sz="2400" b="1" i="0" u="none" strike="noStrike" kern="1200" cap="none" spc="0" normalizeH="0" baseline="0" noProof="0" dirty="0">
              <a:ln>
                <a:noFill/>
              </a:ln>
              <a:solidFill>
                <a:srgbClr val="6E51A0"/>
              </a:solidFill>
              <a:effectLst/>
              <a:uLnTx/>
              <a:uFillTx/>
              <a:latin typeface="Arial" panose="020B0604020202020204"/>
              <a:ea typeface="+mn-ea"/>
              <a:cs typeface="+mn-cs"/>
            </a:endParaRPr>
          </a:p>
        </p:txBody>
      </p:sp>
      <p:sp>
        <p:nvSpPr>
          <p:cNvPr id="6" name="TextBox 5"/>
          <p:cNvSpPr txBox="1"/>
          <p:nvPr/>
        </p:nvSpPr>
        <p:spPr>
          <a:xfrm>
            <a:off x="5925722" y="2228556"/>
            <a:ext cx="5825006" cy="4062651"/>
          </a:xfrm>
          <a:prstGeom prst="rect">
            <a:avLst/>
          </a:prstGeom>
          <a:noFill/>
          <a:ln w="57150">
            <a:solidFill>
              <a:srgbClr val="6F30A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b="1" dirty="0">
                <a:solidFill>
                  <a:prstClr val="black"/>
                </a:solidFill>
                <a:latin typeface="Arial" panose="020B0604020202020204" pitchFamily="34" charset="0"/>
                <a:cs typeface="Arial" panose="020B0604020202020204" pitchFamily="34" charset="0"/>
              </a:rPr>
              <a:t>Chat </a:t>
            </a:r>
            <a:r>
              <a:rPr kumimoji="0" lang="en-GB"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Function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Please use the Q&amp;A function to </a:t>
            </a:r>
            <a:r>
              <a:rPr kumimoji="0" lang="en-GB"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pose your questions </a:t>
            </a: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for our </a:t>
            </a:r>
            <a:r>
              <a:rPr lang="en-GB" sz="2400" dirty="0">
                <a:solidFill>
                  <a:prstClr val="black"/>
                </a:solidFill>
                <a:latin typeface="Arial" panose="020B0604020202020204" pitchFamily="34" charset="0"/>
                <a:cs typeface="Arial" panose="020B0604020202020204" pitchFamily="34" charset="0"/>
              </a:rPr>
              <a:t>presenters</a:t>
            </a: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as we go.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400" dirty="0">
              <a:solidFill>
                <a:prstClr val="black"/>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This will enable us to capture </a:t>
            </a:r>
            <a:r>
              <a:rPr kumimoji="0" lang="en-GB"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key themes and ideas </a:t>
            </a: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 ensure we cover as much as possible in the Q&amp;As at the end of the sessions.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2" name="Picture 11"/>
          <p:cNvPicPr>
            <a:picLocks noChangeAspect="1"/>
          </p:cNvPicPr>
          <p:nvPr/>
        </p:nvPicPr>
        <p:blipFill>
          <a:blip r:embed="rId3"/>
          <a:stretch>
            <a:fillRect/>
          </a:stretch>
        </p:blipFill>
        <p:spPr>
          <a:xfrm>
            <a:off x="9908772" y="345718"/>
            <a:ext cx="1865490" cy="1778539"/>
          </a:xfrm>
          <a:prstGeom prst="rect">
            <a:avLst/>
          </a:prstGeom>
        </p:spPr>
      </p:pic>
    </p:spTree>
    <p:extLst>
      <p:ext uri="{BB962C8B-B14F-4D97-AF65-F5344CB8AC3E}">
        <p14:creationId xmlns:p14="http://schemas.microsoft.com/office/powerpoint/2010/main" val="42289733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GMMH_Logo_A4_White.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11314" y="460800"/>
            <a:ext cx="2166372" cy="1028061"/>
          </a:xfrm>
          <a:prstGeom prst="rect">
            <a:avLst/>
          </a:prstGeom>
        </p:spPr>
      </p:pic>
      <p:sp>
        <p:nvSpPr>
          <p:cNvPr id="6" name="Title 1"/>
          <p:cNvSpPr txBox="1">
            <a:spLocks/>
          </p:cNvSpPr>
          <p:nvPr/>
        </p:nvSpPr>
        <p:spPr>
          <a:xfrm>
            <a:off x="0" y="8750"/>
            <a:ext cx="12192000" cy="895349"/>
          </a:xfrm>
          <a:prstGeom prst="rect">
            <a:avLst/>
          </a:prstGeom>
          <a:solidFill>
            <a:schemeClr val="bg2">
              <a:lumMod val="25000"/>
            </a:schemeClr>
          </a:solidFill>
          <a:ln>
            <a:solidFill>
              <a:srgbClr val="000066"/>
            </a:solidFill>
          </a:ln>
          <a:effectLst>
            <a:outerShdw blurRad="50800" dist="38100" dir="2700000" algn="tl" rotWithShape="0">
              <a:prstClr val="black">
                <a:alpha val="40000"/>
              </a:prstClr>
            </a:outerShdw>
          </a:effectLst>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800" b="1" dirty="0">
              <a:effectLst>
                <a:outerShdw blurRad="38100" dist="38100" dir="2700000" algn="tl">
                  <a:srgbClr val="C0C0C0"/>
                </a:outerShdw>
              </a:effectLst>
              <a:latin typeface="Calibri" pitchFamily="34" charset="0"/>
              <a:cs typeface="Calibri" pitchFamily="34" charset="0"/>
            </a:endParaRPr>
          </a:p>
          <a:p>
            <a:r>
              <a:rPr lang="en-GB" sz="2800" b="1" i="1" dirty="0">
                <a:solidFill>
                  <a:schemeClr val="bg1"/>
                </a:solidFill>
              </a:rPr>
              <a:t>What do we all need for job satisfaction?</a:t>
            </a:r>
            <a:endParaRPr lang="en-GB" sz="2600" b="1" i="1" dirty="0">
              <a:solidFill>
                <a:schemeClr val="bg1"/>
              </a:solidFill>
              <a:latin typeface="Calibri" panose="020F0502020204030204"/>
            </a:endParaRPr>
          </a:p>
        </p:txBody>
      </p:sp>
      <p:sp>
        <p:nvSpPr>
          <p:cNvPr id="7" name="Content Placeholder 2"/>
          <p:cNvSpPr txBox="1">
            <a:spLocks/>
          </p:cNvSpPr>
          <p:nvPr/>
        </p:nvSpPr>
        <p:spPr>
          <a:xfrm>
            <a:off x="400206" y="1145450"/>
            <a:ext cx="1093258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dirty="0"/>
          </a:p>
        </p:txBody>
      </p:sp>
      <p:sp>
        <p:nvSpPr>
          <p:cNvPr id="10" name="Content Placeholder 2"/>
          <p:cNvSpPr txBox="1">
            <a:spLocks/>
          </p:cNvSpPr>
          <p:nvPr/>
        </p:nvSpPr>
        <p:spPr>
          <a:xfrm>
            <a:off x="267419" y="1320364"/>
            <a:ext cx="11529737" cy="52569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defRPr/>
            </a:pPr>
            <a:endParaRPr lang="en-GB" dirty="0">
              <a:solidFill>
                <a:prstClr val="black"/>
              </a:solidFill>
            </a:endParaRPr>
          </a:p>
          <a:p>
            <a:pPr marL="0" lvl="0" indent="0" algn="just">
              <a:lnSpc>
                <a:spcPct val="100000"/>
              </a:lnSpc>
              <a:spcBef>
                <a:spcPts val="0"/>
              </a:spcBef>
              <a:buNone/>
              <a:defRPr/>
            </a:pPr>
            <a:endParaRPr lang="en-GB" dirty="0"/>
          </a:p>
        </p:txBody>
      </p:sp>
      <p:pic>
        <p:nvPicPr>
          <p:cNvPr id="15" name="Picture 14" descr="GMMH-Graphic-device-blue.png">
            <a:extLst>
              <a:ext uri="{FF2B5EF4-FFF2-40B4-BE49-F238E27FC236}">
                <a16:creationId xmlns:a16="http://schemas.microsoft.com/office/drawing/2014/main" id="{4B1911A1-B55F-43D5-AEFF-786348FC218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00275" y="5949351"/>
            <a:ext cx="1648400" cy="636283"/>
          </a:xfrm>
          <a:prstGeom prst="rect">
            <a:avLst/>
          </a:prstGeom>
        </p:spPr>
      </p:pic>
      <p:pic>
        <p:nvPicPr>
          <p:cNvPr id="16" name="Picture 15" descr="GMMH-Strapline-blue.png">
            <a:extLst>
              <a:ext uri="{FF2B5EF4-FFF2-40B4-BE49-F238E27FC236}">
                <a16:creationId xmlns:a16="http://schemas.microsoft.com/office/drawing/2014/main" id="{C1AB3F55-122E-4F90-ACD5-24C9E62A138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170045" y="6148342"/>
            <a:ext cx="1627111" cy="238299"/>
          </a:xfrm>
          <a:prstGeom prst="rect">
            <a:avLst/>
          </a:prstGeom>
        </p:spPr>
      </p:pic>
      <p:sp>
        <p:nvSpPr>
          <p:cNvPr id="11" name="TextBox 10">
            <a:extLst>
              <a:ext uri="{FF2B5EF4-FFF2-40B4-BE49-F238E27FC236}">
                <a16:creationId xmlns:a16="http://schemas.microsoft.com/office/drawing/2014/main" id="{0D8EEEA3-0E5B-BF2D-52FF-06C326E07EB6}"/>
              </a:ext>
            </a:extLst>
          </p:cNvPr>
          <p:cNvSpPr txBox="1"/>
          <p:nvPr/>
        </p:nvSpPr>
        <p:spPr>
          <a:xfrm>
            <a:off x="550015" y="1455349"/>
            <a:ext cx="8609454" cy="663580"/>
          </a:xfrm>
          <a:prstGeom prst="rect">
            <a:avLst/>
          </a:prstGeom>
          <a:noFill/>
        </p:spPr>
        <p:txBody>
          <a:bodyPr wrap="square">
            <a:spAutoFit/>
          </a:bodyPr>
          <a:lstStyle/>
          <a:p>
            <a:pPr>
              <a:lnSpc>
                <a:spcPct val="107000"/>
              </a:lnSpc>
              <a:spcAft>
                <a:spcPts val="800"/>
              </a:spcAft>
            </a:pPr>
            <a:r>
              <a:rPr lang="en-GB"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Self-determination theory (</a:t>
            </a:r>
            <a:r>
              <a:rPr lang="en-GB"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Decia</a:t>
            </a:r>
            <a:r>
              <a:rPr lang="en-GB"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&amp; Ryan) adapted for wellbeing and motivation at work:</a:t>
            </a:r>
          </a:p>
        </p:txBody>
      </p:sp>
      <p:sp>
        <p:nvSpPr>
          <p:cNvPr id="17" name="TextBox 16">
            <a:extLst>
              <a:ext uri="{FF2B5EF4-FFF2-40B4-BE49-F238E27FC236}">
                <a16:creationId xmlns:a16="http://schemas.microsoft.com/office/drawing/2014/main" id="{0766D4DF-DD3E-2C83-0883-4FEBC9C69826}"/>
              </a:ext>
            </a:extLst>
          </p:cNvPr>
          <p:cNvSpPr txBox="1"/>
          <p:nvPr/>
        </p:nvSpPr>
        <p:spPr>
          <a:xfrm>
            <a:off x="591265" y="2118929"/>
            <a:ext cx="10134027" cy="2769989"/>
          </a:xfrm>
          <a:prstGeom prst="rect">
            <a:avLst/>
          </a:prstGeom>
          <a:noFill/>
        </p:spPr>
        <p:txBody>
          <a:bodyPr wrap="square">
            <a:spAutoFit/>
          </a:bodyPr>
          <a:lstStyle/>
          <a:p>
            <a:r>
              <a:rPr lang="en-GB" sz="2800" b="1"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A</a:t>
            </a:r>
            <a:r>
              <a:rPr lang="en-GB"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en-GB" dirty="0">
                <a:solidFill>
                  <a:srgbClr val="333333"/>
                </a:solidFill>
                <a:latin typeface="Arial" panose="020B0604020202020204" pitchFamily="34" charset="0"/>
                <a:ea typeface="Calibri" panose="020F0502020204030204" pitchFamily="34" charset="0"/>
                <a:cs typeface="Times New Roman" panose="02020603050405020304" pitchFamily="18" charset="0"/>
              </a:rPr>
              <a:t>— </a:t>
            </a:r>
            <a:r>
              <a:rPr lang="en-GB"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the need for </a:t>
            </a:r>
            <a:r>
              <a:rPr lang="en-GB" sz="1800" b="1" i="1"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autonomy</a:t>
            </a:r>
            <a:r>
              <a:rPr lang="en-GB"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and control in the workplace, where people can control their working environment and ensure the work they are doing is consistent with their values and professional integrity. </a:t>
            </a:r>
          </a:p>
          <a:p>
            <a:endParaRPr lang="en-GB"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endParaRPr>
          </a:p>
          <a:p>
            <a:r>
              <a:rPr lang="en-GB" sz="2800" b="1" dirty="0">
                <a:solidFill>
                  <a:srgbClr val="333333"/>
                </a:solidFill>
                <a:latin typeface="Arial" panose="020B0604020202020204" pitchFamily="34" charset="0"/>
                <a:ea typeface="Calibri" panose="020F0502020204030204" pitchFamily="34" charset="0"/>
                <a:cs typeface="Times New Roman" panose="02020603050405020304" pitchFamily="18" charset="0"/>
              </a:rPr>
              <a:t>B </a:t>
            </a:r>
            <a:r>
              <a:rPr lang="en-GB" dirty="0">
                <a:solidFill>
                  <a:srgbClr val="333333"/>
                </a:solidFill>
                <a:latin typeface="Arial" panose="020B0604020202020204" pitchFamily="34" charset="0"/>
                <a:ea typeface="Calibri" panose="020F0502020204030204" pitchFamily="34" charset="0"/>
                <a:cs typeface="Times New Roman" panose="02020603050405020304" pitchFamily="18" charset="0"/>
              </a:rPr>
              <a:t>— the </a:t>
            </a:r>
            <a:r>
              <a:rPr lang="en-GB"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need for </a:t>
            </a:r>
            <a:r>
              <a:rPr lang="en-GB" sz="1800" b="1" i="1"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belonging</a:t>
            </a:r>
            <a:r>
              <a:rPr lang="en-GB"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conferred by being a valued member of the team and organisation; </a:t>
            </a:r>
          </a:p>
          <a:p>
            <a:endParaRPr lang="en-GB" dirty="0">
              <a:solidFill>
                <a:srgbClr val="333333"/>
              </a:solidFill>
              <a:latin typeface="Arial" panose="020B0604020202020204" pitchFamily="34" charset="0"/>
              <a:ea typeface="Calibri" panose="020F0502020204030204" pitchFamily="34" charset="0"/>
              <a:cs typeface="Times New Roman" panose="02020603050405020304" pitchFamily="18" charset="0"/>
            </a:endParaRPr>
          </a:p>
          <a:p>
            <a:r>
              <a:rPr lang="en-GB" sz="2800" b="1"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C </a:t>
            </a:r>
            <a:r>
              <a:rPr lang="en-GB"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the need for </a:t>
            </a:r>
            <a:r>
              <a:rPr lang="en-GB" sz="1800" b="1" i="1"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competence</a:t>
            </a:r>
            <a:r>
              <a:rPr lang="en-GB"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or effectiveness</a:t>
            </a:r>
            <a:r>
              <a:rPr lang="en-GB" dirty="0">
                <a:solidFill>
                  <a:srgbClr val="333333"/>
                </a:solidFill>
                <a:latin typeface="Arial" panose="020B0604020202020204" pitchFamily="34" charset="0"/>
                <a:ea typeface="Calibri" panose="020F0502020204030204" pitchFamily="34" charset="0"/>
                <a:cs typeface="Times New Roman" panose="02020603050405020304" pitchFamily="18" charset="0"/>
              </a:rPr>
              <a:t>, </a:t>
            </a:r>
            <a:r>
              <a:rPr lang="en-GB"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this is to do with people growing and developing their skills in response to the challenges they face at work</a:t>
            </a:r>
            <a:r>
              <a:rPr lang="en-GB" dirty="0">
                <a:solidFill>
                  <a:srgbClr val="333333"/>
                </a:solidFill>
                <a:latin typeface="Arial" panose="020B0604020202020204" pitchFamily="34" charset="0"/>
                <a:ea typeface="Calibri" panose="020F0502020204030204" pitchFamily="34" charset="0"/>
                <a:cs typeface="Times New Roman" panose="02020603050405020304" pitchFamily="18" charset="0"/>
              </a:rPr>
              <a:t>.</a:t>
            </a:r>
            <a:r>
              <a:rPr lang="en-GB"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endParaRPr lang="en-GB" dirty="0"/>
          </a:p>
        </p:txBody>
      </p:sp>
    </p:spTree>
    <p:extLst>
      <p:ext uri="{BB962C8B-B14F-4D97-AF65-F5344CB8AC3E}">
        <p14:creationId xmlns:p14="http://schemas.microsoft.com/office/powerpoint/2010/main" val="29439351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ign on a tree&#10;&#10;Description automatically generated">
            <a:extLst>
              <a:ext uri="{FF2B5EF4-FFF2-40B4-BE49-F238E27FC236}">
                <a16:creationId xmlns:a16="http://schemas.microsoft.com/office/drawing/2014/main" id="{CB79FDE7-FE9E-38D0-9AD4-DDD5597CA35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7154"/>
            <a:ext cx="8309429" cy="6857990"/>
          </a:xfrm>
          <a:custGeom>
            <a:avLst/>
            <a:gdLst/>
            <a:ahLst/>
            <a:cxnLst/>
            <a:rect l="l" t="t" r="r" b="b"/>
            <a:pathLst>
              <a:path w="12192000" h="6858000">
                <a:moveTo>
                  <a:pt x="0" y="0"/>
                </a:moveTo>
                <a:lnTo>
                  <a:pt x="12192000" y="0"/>
                </a:lnTo>
                <a:lnTo>
                  <a:pt x="12192000" y="6858000"/>
                </a:lnTo>
                <a:lnTo>
                  <a:pt x="0" y="6858000"/>
                </a:lnTo>
                <a:close/>
              </a:path>
            </a:pathLst>
          </a:custGeom>
        </p:spPr>
      </p:pic>
      <p:graphicFrame>
        <p:nvGraphicFramePr>
          <p:cNvPr id="6" name="TextBox 1">
            <a:extLst>
              <a:ext uri="{FF2B5EF4-FFF2-40B4-BE49-F238E27FC236}">
                <a16:creationId xmlns:a16="http://schemas.microsoft.com/office/drawing/2014/main" id="{DC4696FA-4ED5-22A1-272C-4237424C700F}"/>
              </a:ext>
            </a:extLst>
          </p:cNvPr>
          <p:cNvGraphicFramePr/>
          <p:nvPr/>
        </p:nvGraphicFramePr>
        <p:xfrm>
          <a:off x="8309430" y="-356684"/>
          <a:ext cx="3882570" cy="72146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GMMH-Strapline-blue.png">
            <a:extLst>
              <a:ext uri="{FF2B5EF4-FFF2-40B4-BE49-F238E27FC236}">
                <a16:creationId xmlns:a16="http://schemas.microsoft.com/office/drawing/2014/main" id="{69801BDA-F2A6-11ED-ED45-8BB5FE72D032}"/>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90225" y="248636"/>
            <a:ext cx="1627111" cy="238299"/>
          </a:xfrm>
          <a:prstGeom prst="rect">
            <a:avLst/>
          </a:prstGeom>
        </p:spPr>
      </p:pic>
      <p:pic>
        <p:nvPicPr>
          <p:cNvPr id="7" name="Picture 6" descr="GMMH-Graphic-device-blue.png">
            <a:extLst>
              <a:ext uri="{FF2B5EF4-FFF2-40B4-BE49-F238E27FC236}">
                <a16:creationId xmlns:a16="http://schemas.microsoft.com/office/drawing/2014/main" id="{50E11C4D-5DEC-167D-70D3-4E79B302CA14}"/>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556043" y="248636"/>
            <a:ext cx="1648400" cy="636283"/>
          </a:xfrm>
          <a:prstGeom prst="rect">
            <a:avLst/>
          </a:prstGeom>
        </p:spPr>
      </p:pic>
    </p:spTree>
    <p:extLst>
      <p:ext uri="{BB962C8B-B14F-4D97-AF65-F5344CB8AC3E}">
        <p14:creationId xmlns:p14="http://schemas.microsoft.com/office/powerpoint/2010/main" val="11927422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79453" y="393079"/>
            <a:ext cx="10541204" cy="523220"/>
          </a:xfrm>
          <a:prstGeom prst="rect">
            <a:avLst/>
          </a:prstGeom>
          <a:noFill/>
        </p:spPr>
        <p:txBody>
          <a:bodyPr wrap="square" rtlCol="0">
            <a:spAutoFit/>
          </a:bodyPr>
          <a:lstStyle/>
          <a:p>
            <a:r>
              <a:rPr lang="en-GB" sz="2800" b="1" dirty="0">
                <a:solidFill>
                  <a:schemeClr val="accent5">
                    <a:lumMod val="75000"/>
                  </a:schemeClr>
                </a:solidFill>
              </a:rPr>
              <a:t>Motivate teams and individuals to work effectively</a:t>
            </a:r>
          </a:p>
        </p:txBody>
      </p:sp>
      <p:sp>
        <p:nvSpPr>
          <p:cNvPr id="6" name="TextBox 5"/>
          <p:cNvSpPr txBox="1"/>
          <p:nvPr/>
        </p:nvSpPr>
        <p:spPr>
          <a:xfrm>
            <a:off x="674255" y="916299"/>
            <a:ext cx="9076908" cy="369332"/>
          </a:xfrm>
          <a:prstGeom prst="rect">
            <a:avLst/>
          </a:prstGeom>
          <a:solidFill>
            <a:schemeClr val="accent5">
              <a:lumMod val="50000"/>
            </a:schemeClr>
          </a:solidFill>
          <a:ln>
            <a:noFill/>
          </a:ln>
        </p:spPr>
        <p:txBody>
          <a:bodyPr wrap="square" rtlCol="0">
            <a:spAutoFit/>
          </a:bodyPr>
          <a:lstStyle/>
          <a:p>
            <a:r>
              <a:rPr lang="en-GB" i="1" dirty="0">
                <a:solidFill>
                  <a:schemeClr val="bg1"/>
                </a:solidFill>
              </a:rPr>
              <a:t>We set clear and challenging goals, we do not tolerate mediocrity, we hold to account</a:t>
            </a:r>
            <a:r>
              <a:rPr lang="en-GB" dirty="0">
                <a:solidFill>
                  <a:schemeClr val="bg1"/>
                </a:solidFill>
              </a:rPr>
              <a:t> </a:t>
            </a:r>
          </a:p>
        </p:txBody>
      </p:sp>
      <p:sp>
        <p:nvSpPr>
          <p:cNvPr id="12" name="TextBox 11"/>
          <p:cNvSpPr txBox="1"/>
          <p:nvPr/>
        </p:nvSpPr>
        <p:spPr>
          <a:xfrm>
            <a:off x="10687507" y="1952889"/>
            <a:ext cx="526695" cy="646331"/>
          </a:xfrm>
          <a:prstGeom prst="rect">
            <a:avLst/>
          </a:prstGeom>
          <a:noFill/>
        </p:spPr>
        <p:txBody>
          <a:bodyPr wrap="square" rtlCol="0">
            <a:spAutoFit/>
          </a:bodyPr>
          <a:lstStyle/>
          <a:p>
            <a:endParaRPr lang="en-GB" dirty="0"/>
          </a:p>
          <a:p>
            <a:endParaRPr lang="en-GB" dirty="0"/>
          </a:p>
        </p:txBody>
      </p:sp>
      <p:sp>
        <p:nvSpPr>
          <p:cNvPr id="3" name="TextBox 2"/>
          <p:cNvSpPr txBox="1"/>
          <p:nvPr/>
        </p:nvSpPr>
        <p:spPr>
          <a:xfrm>
            <a:off x="9919857" y="916299"/>
            <a:ext cx="1801091" cy="369332"/>
          </a:xfrm>
          <a:prstGeom prst="rect">
            <a:avLst/>
          </a:prstGeom>
          <a:solidFill>
            <a:schemeClr val="accent5">
              <a:lumMod val="50000"/>
            </a:schemeClr>
          </a:solidFill>
        </p:spPr>
        <p:txBody>
          <a:bodyPr wrap="square" rtlCol="0">
            <a:spAutoFit/>
          </a:bodyPr>
          <a:lstStyle/>
          <a:p>
            <a:r>
              <a:rPr lang="en-GB" dirty="0">
                <a:solidFill>
                  <a:schemeClr val="bg1"/>
                </a:solidFill>
              </a:rPr>
              <a:t>Source</a:t>
            </a:r>
          </a:p>
        </p:txBody>
      </p:sp>
      <p:sp>
        <p:nvSpPr>
          <p:cNvPr id="10" name="TextBox 9"/>
          <p:cNvSpPr txBox="1"/>
          <p:nvPr/>
        </p:nvSpPr>
        <p:spPr>
          <a:xfrm>
            <a:off x="9919857" y="1480272"/>
            <a:ext cx="1801091" cy="5262979"/>
          </a:xfrm>
          <a:prstGeom prst="rect">
            <a:avLst/>
          </a:prstGeom>
          <a:solidFill>
            <a:schemeClr val="accent5">
              <a:lumMod val="50000"/>
            </a:schemeClr>
          </a:solidFill>
          <a:ln>
            <a:noFill/>
          </a:ln>
        </p:spPr>
        <p:txBody>
          <a:bodyPr wrap="square" rtlCol="0">
            <a:spAutoFit/>
          </a:bodyPr>
          <a:lstStyle/>
          <a:p>
            <a:r>
              <a:rPr lang="en-GB" sz="1600" dirty="0">
                <a:solidFill>
                  <a:schemeClr val="bg1"/>
                </a:solidFill>
              </a:rPr>
              <a:t>See:</a:t>
            </a:r>
          </a:p>
          <a:p>
            <a:r>
              <a:rPr lang="en-GB" sz="1600" dirty="0">
                <a:solidFill>
                  <a:schemeClr val="bg1"/>
                </a:solidFill>
              </a:rPr>
              <a:t>Buchanan, D. A. and </a:t>
            </a:r>
            <a:r>
              <a:rPr lang="en-GB" sz="1600" dirty="0" err="1">
                <a:solidFill>
                  <a:schemeClr val="bg1"/>
                </a:solidFill>
              </a:rPr>
              <a:t>Huczynski</a:t>
            </a:r>
            <a:r>
              <a:rPr lang="en-GB" sz="1600" dirty="0">
                <a:solidFill>
                  <a:schemeClr val="bg1"/>
                </a:solidFill>
              </a:rPr>
              <a:t>, A. A. (2010) </a:t>
            </a:r>
            <a:r>
              <a:rPr lang="en-GB" sz="1600" b="1" dirty="0">
                <a:solidFill>
                  <a:schemeClr val="bg1"/>
                </a:solidFill>
              </a:rPr>
              <a:t>Organizational behaviour</a:t>
            </a:r>
            <a:r>
              <a:rPr lang="en-GB" sz="1600" dirty="0">
                <a:solidFill>
                  <a:schemeClr val="bg1"/>
                </a:solidFill>
              </a:rPr>
              <a:t>. </a:t>
            </a:r>
          </a:p>
          <a:p>
            <a:endParaRPr lang="en-GB" sz="1600" dirty="0">
              <a:solidFill>
                <a:schemeClr val="bg1"/>
              </a:solidFill>
            </a:endParaRPr>
          </a:p>
          <a:p>
            <a:r>
              <a:rPr lang="en-GB" sz="1600" dirty="0">
                <a:solidFill>
                  <a:schemeClr val="bg1"/>
                </a:solidFill>
              </a:rPr>
              <a:t>Locke, </a:t>
            </a:r>
            <a:r>
              <a:rPr lang="en-GB" sz="1600" dirty="0" err="1">
                <a:solidFill>
                  <a:schemeClr val="bg1"/>
                </a:solidFill>
              </a:rPr>
              <a:t>E.A</a:t>
            </a:r>
            <a:r>
              <a:rPr lang="en-GB" sz="1600" dirty="0">
                <a:solidFill>
                  <a:schemeClr val="bg1"/>
                </a:solidFill>
              </a:rPr>
              <a:t>. and Latham, </a:t>
            </a:r>
            <a:r>
              <a:rPr lang="en-GB" sz="1600" dirty="0" err="1">
                <a:solidFill>
                  <a:schemeClr val="bg1"/>
                </a:solidFill>
              </a:rPr>
              <a:t>G.P</a:t>
            </a:r>
            <a:r>
              <a:rPr lang="en-GB" sz="1600" dirty="0">
                <a:solidFill>
                  <a:schemeClr val="bg1"/>
                </a:solidFill>
              </a:rPr>
              <a:t>. (1990) </a:t>
            </a:r>
            <a:r>
              <a:rPr lang="en-GB" sz="1600" b="1" dirty="0">
                <a:solidFill>
                  <a:schemeClr val="bg1"/>
                </a:solidFill>
              </a:rPr>
              <a:t>A theory of goal setting and task performance</a:t>
            </a:r>
            <a:r>
              <a:rPr lang="en-GB" sz="1600" dirty="0">
                <a:solidFill>
                  <a:schemeClr val="bg1"/>
                </a:solidFill>
              </a:rPr>
              <a:t>. </a:t>
            </a:r>
          </a:p>
          <a:p>
            <a:endParaRPr lang="en-GB" sz="1600" dirty="0">
              <a:solidFill>
                <a:schemeClr val="bg1"/>
              </a:solidFill>
            </a:endParaRPr>
          </a:p>
          <a:p>
            <a:r>
              <a:rPr lang="en-GB" sz="1600" dirty="0">
                <a:solidFill>
                  <a:schemeClr val="bg1"/>
                </a:solidFill>
              </a:rPr>
              <a:t>Locke, </a:t>
            </a:r>
            <a:r>
              <a:rPr lang="en-GB" sz="1600" dirty="0" err="1">
                <a:solidFill>
                  <a:schemeClr val="bg1"/>
                </a:solidFill>
              </a:rPr>
              <a:t>E.A</a:t>
            </a:r>
            <a:r>
              <a:rPr lang="en-GB" sz="1600" dirty="0">
                <a:solidFill>
                  <a:schemeClr val="bg1"/>
                </a:solidFill>
              </a:rPr>
              <a:t>. and Latham, </a:t>
            </a:r>
            <a:r>
              <a:rPr lang="en-GB" sz="1600" dirty="0" err="1">
                <a:solidFill>
                  <a:schemeClr val="bg1"/>
                </a:solidFill>
              </a:rPr>
              <a:t>G.P</a:t>
            </a:r>
            <a:r>
              <a:rPr lang="en-GB" sz="1600" dirty="0">
                <a:solidFill>
                  <a:schemeClr val="bg1"/>
                </a:solidFill>
              </a:rPr>
              <a:t>. (2013) </a:t>
            </a:r>
            <a:r>
              <a:rPr lang="en-GB" sz="1600" b="1" dirty="0">
                <a:solidFill>
                  <a:schemeClr val="bg1"/>
                </a:solidFill>
              </a:rPr>
              <a:t>New developments in</a:t>
            </a:r>
            <a:endParaRPr lang="en-GB" sz="1600" dirty="0">
              <a:solidFill>
                <a:schemeClr val="bg1"/>
              </a:solidFill>
            </a:endParaRPr>
          </a:p>
          <a:p>
            <a:r>
              <a:rPr lang="en-GB" sz="1600" b="1" dirty="0">
                <a:solidFill>
                  <a:schemeClr val="bg1"/>
                </a:solidFill>
              </a:rPr>
              <a:t>goal-setting and task performance.</a:t>
            </a:r>
            <a:r>
              <a:rPr lang="en-GB" sz="1600" dirty="0"/>
              <a:t>. </a:t>
            </a:r>
            <a:endParaRPr lang="en-GB" sz="1600" dirty="0">
              <a:solidFill>
                <a:schemeClr val="bg1"/>
              </a:solidFill>
            </a:endParaRPr>
          </a:p>
          <a:p>
            <a:endParaRPr lang="en-GB" sz="1600" dirty="0">
              <a:solidFill>
                <a:schemeClr val="bg1"/>
              </a:solidFill>
            </a:endParaRPr>
          </a:p>
          <a:p>
            <a:r>
              <a:rPr lang="en-GB" sz="1600" dirty="0">
                <a:solidFill>
                  <a:schemeClr val="bg1"/>
                </a:solidFill>
              </a:rPr>
              <a:t> </a:t>
            </a:r>
          </a:p>
        </p:txBody>
      </p:sp>
      <p:sp>
        <p:nvSpPr>
          <p:cNvPr id="11" name="TextBox 10"/>
          <p:cNvSpPr txBox="1"/>
          <p:nvPr/>
        </p:nvSpPr>
        <p:spPr>
          <a:xfrm>
            <a:off x="674255" y="1439519"/>
            <a:ext cx="9076908" cy="5940088"/>
          </a:xfrm>
          <a:prstGeom prst="rect">
            <a:avLst/>
          </a:prstGeom>
          <a:noFill/>
        </p:spPr>
        <p:txBody>
          <a:bodyPr wrap="square" rtlCol="0">
            <a:spAutoFit/>
          </a:bodyPr>
          <a:lstStyle/>
          <a:p>
            <a:r>
              <a:rPr lang="en-GB" sz="2000" dirty="0"/>
              <a:t>Over 400 empirical studies, examining the relationship between goal setting and performance, have demonstrated performance benefits, ranging from 8.4% to 16%, attributed to the presence of setting high specific goals (see Locke and Latham, 1990; p.5). Reliable core findings: </a:t>
            </a:r>
          </a:p>
          <a:p>
            <a:pPr marL="457200" indent="-457200">
              <a:buAutoNum type="arabicParenBoth"/>
            </a:pPr>
            <a:r>
              <a:rPr lang="en-GB" sz="2000" dirty="0"/>
              <a:t>There is a positive correlation between goal difficulty and high performance. </a:t>
            </a:r>
          </a:p>
          <a:p>
            <a:pPr marL="457200" indent="-457200">
              <a:buAutoNum type="arabicParenBoth"/>
            </a:pPr>
            <a:r>
              <a:rPr lang="en-GB" sz="2000" dirty="0"/>
              <a:t>Specific, difficult goals, promote a higher level of performance than no goals or vague goals such as ‘do your best’ (Locke and Latham (2013, p.5).</a:t>
            </a:r>
          </a:p>
          <a:p>
            <a:pPr marL="457200" indent="-457200">
              <a:buAutoNum type="arabicParenBoth"/>
            </a:pPr>
            <a:r>
              <a:rPr lang="en-GB" sz="2000" dirty="0"/>
              <a:t>Feedback is considered essential to maintaining motivation, i.e. using specific results of past performance to proactively promote future performance (Buchanan and Huczynski, 2010; p.276).</a:t>
            </a:r>
          </a:p>
          <a:p>
            <a:pPr marL="457200" indent="-457200">
              <a:buFontTx/>
              <a:buAutoNum type="arabicParenBoth"/>
            </a:pPr>
            <a:r>
              <a:rPr lang="en-GB" sz="2000" dirty="0"/>
              <a:t>Participation in setting goals </a:t>
            </a:r>
            <a:r>
              <a:rPr lang="en-GB" sz="2000" i="1" dirty="0"/>
              <a:t>can</a:t>
            </a:r>
            <a:r>
              <a:rPr lang="en-GB" sz="2000" dirty="0"/>
              <a:t> </a:t>
            </a:r>
            <a:r>
              <a:rPr lang="en-GB" sz="2000" i="1" dirty="0"/>
              <a:t>improve</a:t>
            </a:r>
            <a:r>
              <a:rPr lang="en-GB" sz="2000" dirty="0"/>
              <a:t> subsequent performance, by increasing goal-commitment, assigned goals which are interpreted as adequately explained and justified are similarly effective. </a:t>
            </a:r>
          </a:p>
          <a:p>
            <a:pPr marL="457200" indent="-457200">
              <a:buAutoNum type="arabicParenBoth"/>
            </a:pPr>
            <a:r>
              <a:rPr lang="en-GB" sz="2000" dirty="0"/>
              <a:t>The goal of ‘recovery’ needs to be interpreted as constituting an acceptable level of performance.  ‘It is virtually axiomatic that a goal that a person is not really trying for is not really a goal and therefore cannot have much effect on subsequent action.’ (Locke and Latham. 1990; p.124).</a:t>
            </a:r>
          </a:p>
          <a:p>
            <a:endParaRPr lang="en-GB" sz="2000" dirty="0"/>
          </a:p>
          <a:p>
            <a:pPr marL="457200" indent="-457200">
              <a:buAutoNum type="arabicParenBoth"/>
            </a:pPr>
            <a:endParaRPr lang="en-GB" sz="2000" dirty="0"/>
          </a:p>
        </p:txBody>
      </p:sp>
    </p:spTree>
    <p:extLst>
      <p:ext uri="{BB962C8B-B14F-4D97-AF65-F5344CB8AC3E}">
        <p14:creationId xmlns:p14="http://schemas.microsoft.com/office/powerpoint/2010/main" val="2095708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50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fade">
                                      <p:cBhvr>
                                        <p:cTn id="17" dur="5000"/>
                                        <p:tgtEl>
                                          <p:spTgt spid="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xEl>
                                              <p:pRg st="3" end="3"/>
                                            </p:txEl>
                                          </p:spTgt>
                                        </p:tgtEl>
                                        <p:attrNameLst>
                                          <p:attrName>style.visibility</p:attrName>
                                        </p:attrNameLst>
                                      </p:cBhvr>
                                      <p:to>
                                        <p:strVal val="visible"/>
                                      </p:to>
                                    </p:set>
                                    <p:animEffect transition="in" filter="fade">
                                      <p:cBhvr>
                                        <p:cTn id="22" dur="5000"/>
                                        <p:tgtEl>
                                          <p:spTgt spid="1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xEl>
                                              <p:pRg st="4" end="4"/>
                                            </p:txEl>
                                          </p:spTgt>
                                        </p:tgtEl>
                                        <p:attrNameLst>
                                          <p:attrName>style.visibility</p:attrName>
                                        </p:attrNameLst>
                                      </p:cBhvr>
                                      <p:to>
                                        <p:strVal val="visible"/>
                                      </p:to>
                                    </p:set>
                                    <p:animEffect transition="in" filter="fade">
                                      <p:cBhvr>
                                        <p:cTn id="27" dur="5000"/>
                                        <p:tgtEl>
                                          <p:spTgt spid="1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xEl>
                                              <p:pRg st="5" end="5"/>
                                            </p:txEl>
                                          </p:spTgt>
                                        </p:tgtEl>
                                        <p:attrNameLst>
                                          <p:attrName>style.visibility</p:attrName>
                                        </p:attrNameLst>
                                      </p:cBhvr>
                                      <p:to>
                                        <p:strVal val="visible"/>
                                      </p:to>
                                    </p:set>
                                    <p:animEffect transition="in" filter="fade">
                                      <p:cBhvr>
                                        <p:cTn id="32" dur="5000"/>
                                        <p:tgtEl>
                                          <p:spTgt spid="1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221503" y="1886669"/>
            <a:ext cx="3669161" cy="2760098"/>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endParaRPr lang="en-US" sz="3100" b="1" dirty="0">
              <a:solidFill>
                <a:schemeClr val="tx2"/>
              </a:solidFill>
              <a:effectLst>
                <a:outerShdw blurRad="38100" dist="38100" dir="2700000" algn="tl">
                  <a:srgbClr val="C0C0C0"/>
                </a:outerShdw>
              </a:effectLst>
            </a:endParaRPr>
          </a:p>
          <a:p>
            <a:pPr>
              <a:spcAft>
                <a:spcPts val="600"/>
              </a:spcAft>
            </a:pPr>
            <a:r>
              <a:rPr lang="en-US" sz="3100" b="1" i="1" dirty="0">
                <a:solidFill>
                  <a:schemeClr val="tx2"/>
                </a:solidFill>
              </a:rPr>
              <a:t>The PFG’s aimed to reflect on the gap between the goal of recovery and our reality and to generate options to close that gap. </a:t>
            </a:r>
            <a:endParaRPr lang="en-US" sz="3100" b="1" dirty="0">
              <a:solidFill>
                <a:schemeClr val="tx2"/>
              </a:solidFill>
            </a:endParaRPr>
          </a:p>
          <a:p>
            <a:pPr>
              <a:spcAft>
                <a:spcPts val="600"/>
              </a:spcAft>
            </a:pPr>
            <a:endParaRPr lang="en-US" sz="3100" b="1" i="1" dirty="0">
              <a:solidFill>
                <a:schemeClr val="tx2"/>
              </a:solidFill>
            </a:endParaRPr>
          </a:p>
        </p:txBody>
      </p:sp>
      <p:pic>
        <p:nvPicPr>
          <p:cNvPr id="21" name="Picture 20" descr="GMMH_Logo_A4_White.png"/>
          <p:cNvPicPr>
            <a:picLocks noChangeAspect="1"/>
          </p:cNvPicPr>
          <p:nvPr/>
        </p:nvPicPr>
        <p:blipFill>
          <a:blip r:embed="rId3" cstate="email">
            <a:alphaModFix/>
            <a:extLst>
              <a:ext uri="{28A0092B-C50C-407E-A947-70E740481C1C}">
                <a14:useLocalDpi xmlns:a14="http://schemas.microsoft.com/office/drawing/2010/main"/>
              </a:ext>
            </a:extLst>
          </a:blip>
          <a:stretch>
            <a:fillRect/>
          </a:stretch>
        </p:blipFill>
        <p:spPr>
          <a:xfrm>
            <a:off x="6240477" y="1264367"/>
            <a:ext cx="2246067" cy="1068613"/>
          </a:xfrm>
          <a:prstGeom prst="rect">
            <a:avLst/>
          </a:prstGeom>
          <a:effectLst>
            <a:softEdge rad="0"/>
          </a:effectLst>
        </p:spPr>
      </p:pic>
      <p:sp>
        <p:nvSpPr>
          <p:cNvPr id="11" name="Content Placeholder 2"/>
          <p:cNvSpPr txBox="1">
            <a:spLocks/>
          </p:cNvSpPr>
          <p:nvPr/>
        </p:nvSpPr>
        <p:spPr>
          <a:xfrm>
            <a:off x="845106" y="1730212"/>
            <a:ext cx="10932580" cy="361515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lnSpc>
                <a:spcPct val="100000"/>
              </a:lnSpc>
              <a:spcBef>
                <a:spcPts val="0"/>
              </a:spcBef>
              <a:buNone/>
              <a:defRPr/>
            </a:pPr>
            <a:endParaRPr lang="en-GB" b="1" dirty="0">
              <a:solidFill>
                <a:prstClr val="black"/>
              </a:solidFill>
            </a:endParaRPr>
          </a:p>
          <a:p>
            <a:pPr marL="0" indent="0">
              <a:buNone/>
            </a:pPr>
            <a:endParaRPr lang="en-GB" dirty="0"/>
          </a:p>
        </p:txBody>
      </p:sp>
      <p:grpSp>
        <p:nvGrpSpPr>
          <p:cNvPr id="45" name="Group 44">
            <a:extLst>
              <a:ext uri="{FF2B5EF4-FFF2-40B4-BE49-F238E27FC236}">
                <a16:creationId xmlns:a16="http://schemas.microsoft.com/office/drawing/2014/main" id="{81821C0A-289E-2C51-00BC-5471CCFA270E}"/>
              </a:ext>
            </a:extLst>
          </p:cNvPr>
          <p:cNvGrpSpPr/>
          <p:nvPr/>
        </p:nvGrpSpPr>
        <p:grpSpPr>
          <a:xfrm>
            <a:off x="4428277" y="547535"/>
            <a:ext cx="7746121" cy="5854697"/>
            <a:chOff x="4334343" y="2073879"/>
            <a:chExt cx="3568165" cy="2726983"/>
          </a:xfrm>
        </p:grpSpPr>
        <p:grpSp>
          <p:nvGrpSpPr>
            <p:cNvPr id="8" name="Group 7">
              <a:extLst>
                <a:ext uri="{FF2B5EF4-FFF2-40B4-BE49-F238E27FC236}">
                  <a16:creationId xmlns:a16="http://schemas.microsoft.com/office/drawing/2014/main" id="{02470D66-E894-4710-0A20-3C1F68FFBFB4}"/>
                </a:ext>
              </a:extLst>
            </p:cNvPr>
            <p:cNvGrpSpPr/>
            <p:nvPr/>
          </p:nvGrpSpPr>
          <p:grpSpPr>
            <a:xfrm>
              <a:off x="6518798" y="3916843"/>
              <a:ext cx="1383710" cy="884019"/>
              <a:chOff x="2455479" y="1842964"/>
              <a:chExt cx="1383710" cy="884019"/>
            </a:xfrm>
          </p:grpSpPr>
          <p:sp>
            <p:nvSpPr>
              <p:cNvPr id="43" name="Rectangle: Rounded Corners 42">
                <a:extLst>
                  <a:ext uri="{FF2B5EF4-FFF2-40B4-BE49-F238E27FC236}">
                    <a16:creationId xmlns:a16="http://schemas.microsoft.com/office/drawing/2014/main" id="{8A98F5A8-B14E-A6D8-FA03-5CC5D878E7EB}"/>
                  </a:ext>
                </a:extLst>
              </p:cNvPr>
              <p:cNvSpPr/>
              <p:nvPr/>
            </p:nvSpPr>
            <p:spPr>
              <a:xfrm>
                <a:off x="2455479" y="1842964"/>
                <a:ext cx="1338859" cy="867277"/>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44" name="Rectangle: Rounded Corners 4">
                <a:extLst>
                  <a:ext uri="{FF2B5EF4-FFF2-40B4-BE49-F238E27FC236}">
                    <a16:creationId xmlns:a16="http://schemas.microsoft.com/office/drawing/2014/main" id="{50535A79-BAD6-1AC1-366F-41D7167D4D88}"/>
                  </a:ext>
                </a:extLst>
              </p:cNvPr>
              <p:cNvSpPr txBox="1"/>
              <p:nvPr/>
            </p:nvSpPr>
            <p:spPr>
              <a:xfrm>
                <a:off x="2804758" y="2114627"/>
                <a:ext cx="1034431" cy="61235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53340" bIns="53340" numCol="1" spcCol="1270" anchor="t" anchorCtr="0">
                <a:noAutofit/>
              </a:bodyPr>
              <a:lstStyle/>
              <a:p>
                <a:pPr marL="57150" lvl="1" indent="-57150" algn="l" defTabSz="488950">
                  <a:lnSpc>
                    <a:spcPct val="90000"/>
                  </a:lnSpc>
                  <a:spcBef>
                    <a:spcPct val="0"/>
                  </a:spcBef>
                  <a:spcAft>
                    <a:spcPct val="15000"/>
                  </a:spcAft>
                  <a:buChar char="•"/>
                </a:pPr>
                <a:endParaRPr lang="en-GB" kern="1200" dirty="0"/>
              </a:p>
              <a:p>
                <a:pPr marL="0" lvl="1" algn="l" defTabSz="488950">
                  <a:lnSpc>
                    <a:spcPct val="90000"/>
                  </a:lnSpc>
                  <a:spcBef>
                    <a:spcPct val="0"/>
                  </a:spcBef>
                  <a:spcAft>
                    <a:spcPct val="15000"/>
                  </a:spcAft>
                </a:pPr>
                <a:r>
                  <a:rPr lang="en-GB" sz="2000" b="1" kern="1200" dirty="0"/>
                  <a:t>What could you do?</a:t>
                </a:r>
              </a:p>
            </p:txBody>
          </p:sp>
        </p:grpSp>
        <p:grpSp>
          <p:nvGrpSpPr>
            <p:cNvPr id="9" name="Group 8">
              <a:extLst>
                <a:ext uri="{FF2B5EF4-FFF2-40B4-BE49-F238E27FC236}">
                  <a16:creationId xmlns:a16="http://schemas.microsoft.com/office/drawing/2014/main" id="{D8190242-B836-F2E9-CA43-2A8537F60C0F}"/>
                </a:ext>
              </a:extLst>
            </p:cNvPr>
            <p:cNvGrpSpPr/>
            <p:nvPr/>
          </p:nvGrpSpPr>
          <p:grpSpPr>
            <a:xfrm>
              <a:off x="4334343" y="3916843"/>
              <a:ext cx="1338859" cy="867277"/>
              <a:chOff x="271024" y="1842964"/>
              <a:chExt cx="1338859" cy="867277"/>
            </a:xfrm>
          </p:grpSpPr>
          <p:sp>
            <p:nvSpPr>
              <p:cNvPr id="41" name="Rectangle: Rounded Corners 40">
                <a:extLst>
                  <a:ext uri="{FF2B5EF4-FFF2-40B4-BE49-F238E27FC236}">
                    <a16:creationId xmlns:a16="http://schemas.microsoft.com/office/drawing/2014/main" id="{C0A3919E-8ED6-6570-7256-C0E78FC4CB02}"/>
                  </a:ext>
                </a:extLst>
              </p:cNvPr>
              <p:cNvSpPr/>
              <p:nvPr/>
            </p:nvSpPr>
            <p:spPr>
              <a:xfrm>
                <a:off x="271024" y="1842964"/>
                <a:ext cx="1338859" cy="867277"/>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42" name="Rectangle: Rounded Corners 6">
                <a:extLst>
                  <a:ext uri="{FF2B5EF4-FFF2-40B4-BE49-F238E27FC236}">
                    <a16:creationId xmlns:a16="http://schemas.microsoft.com/office/drawing/2014/main" id="{5021CA1A-EEBB-9279-E515-CF90094D5BA9}"/>
                  </a:ext>
                </a:extLst>
              </p:cNvPr>
              <p:cNvSpPr txBox="1"/>
              <p:nvPr/>
            </p:nvSpPr>
            <p:spPr>
              <a:xfrm>
                <a:off x="290075" y="2078834"/>
                <a:ext cx="1009301" cy="61235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53340" bIns="53340" numCol="1" spcCol="1270" anchor="t" anchorCtr="0">
                <a:noAutofit/>
              </a:bodyPr>
              <a:lstStyle/>
              <a:p>
                <a:pPr marL="0" lvl="1" algn="l" defTabSz="488950">
                  <a:lnSpc>
                    <a:spcPct val="90000"/>
                  </a:lnSpc>
                  <a:spcBef>
                    <a:spcPct val="0"/>
                  </a:spcBef>
                  <a:spcAft>
                    <a:spcPct val="15000"/>
                  </a:spcAft>
                </a:pPr>
                <a:endParaRPr lang="en-GB" kern="1200" dirty="0"/>
              </a:p>
              <a:p>
                <a:pPr marL="0" lvl="1" algn="l" defTabSz="488950">
                  <a:lnSpc>
                    <a:spcPct val="90000"/>
                  </a:lnSpc>
                  <a:spcBef>
                    <a:spcPct val="0"/>
                  </a:spcBef>
                  <a:spcAft>
                    <a:spcPct val="15000"/>
                  </a:spcAft>
                </a:pPr>
                <a:r>
                  <a:rPr lang="en-GB" sz="2000" b="1" kern="1200" dirty="0"/>
                  <a:t>What will you do?</a:t>
                </a:r>
              </a:p>
            </p:txBody>
          </p:sp>
        </p:grpSp>
        <p:grpSp>
          <p:nvGrpSpPr>
            <p:cNvPr id="12" name="Group 11">
              <a:extLst>
                <a:ext uri="{FF2B5EF4-FFF2-40B4-BE49-F238E27FC236}">
                  <a16:creationId xmlns:a16="http://schemas.microsoft.com/office/drawing/2014/main" id="{7E7EF6E8-B31C-FA51-DB46-2460DE17004B}"/>
                </a:ext>
              </a:extLst>
            </p:cNvPr>
            <p:cNvGrpSpPr/>
            <p:nvPr/>
          </p:nvGrpSpPr>
          <p:grpSpPr>
            <a:xfrm>
              <a:off x="6518798" y="2073879"/>
              <a:ext cx="1338859" cy="867277"/>
              <a:chOff x="2455479" y="0"/>
              <a:chExt cx="1338859" cy="867277"/>
            </a:xfrm>
          </p:grpSpPr>
          <p:sp>
            <p:nvSpPr>
              <p:cNvPr id="39" name="Rectangle: Rounded Corners 38">
                <a:extLst>
                  <a:ext uri="{FF2B5EF4-FFF2-40B4-BE49-F238E27FC236}">
                    <a16:creationId xmlns:a16="http://schemas.microsoft.com/office/drawing/2014/main" id="{79EBE48F-C13E-163D-738D-ADB774F01040}"/>
                  </a:ext>
                </a:extLst>
              </p:cNvPr>
              <p:cNvSpPr/>
              <p:nvPr/>
            </p:nvSpPr>
            <p:spPr>
              <a:xfrm>
                <a:off x="2455479" y="0"/>
                <a:ext cx="1338859" cy="867277"/>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40" name="Rectangle: Rounded Corners 8">
                <a:extLst>
                  <a:ext uri="{FF2B5EF4-FFF2-40B4-BE49-F238E27FC236}">
                    <a16:creationId xmlns:a16="http://schemas.microsoft.com/office/drawing/2014/main" id="{B1883BAF-679E-37FC-1CEE-25F555EF5232}"/>
                  </a:ext>
                </a:extLst>
              </p:cNvPr>
              <p:cNvSpPr txBox="1"/>
              <p:nvPr/>
            </p:nvSpPr>
            <p:spPr>
              <a:xfrm>
                <a:off x="2753848" y="19051"/>
                <a:ext cx="1021439" cy="61235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53340" bIns="53340" numCol="1" spcCol="1270" anchor="t" anchorCtr="0">
                <a:noAutofit/>
              </a:bodyPr>
              <a:lstStyle/>
              <a:p>
                <a:pPr marL="0" lvl="1" algn="l" defTabSz="488950">
                  <a:lnSpc>
                    <a:spcPct val="90000"/>
                  </a:lnSpc>
                  <a:spcBef>
                    <a:spcPct val="0"/>
                  </a:spcBef>
                  <a:spcAft>
                    <a:spcPct val="15000"/>
                  </a:spcAft>
                </a:pPr>
                <a:endParaRPr lang="en-GB" kern="1200" dirty="0"/>
              </a:p>
              <a:p>
                <a:pPr marL="0" lvl="1" algn="l" defTabSz="488950">
                  <a:lnSpc>
                    <a:spcPct val="90000"/>
                  </a:lnSpc>
                  <a:spcBef>
                    <a:spcPct val="0"/>
                  </a:spcBef>
                  <a:spcAft>
                    <a:spcPct val="15000"/>
                  </a:spcAft>
                </a:pPr>
                <a:r>
                  <a:rPr lang="en-GB" sz="2000" b="1" kern="1200" dirty="0"/>
                  <a:t>Current situation?</a:t>
                </a:r>
              </a:p>
            </p:txBody>
          </p:sp>
        </p:grpSp>
        <p:grpSp>
          <p:nvGrpSpPr>
            <p:cNvPr id="13" name="Group 12">
              <a:extLst>
                <a:ext uri="{FF2B5EF4-FFF2-40B4-BE49-F238E27FC236}">
                  <a16:creationId xmlns:a16="http://schemas.microsoft.com/office/drawing/2014/main" id="{B8A8F399-F583-6AD4-EEDE-3FFAEC42E429}"/>
                </a:ext>
              </a:extLst>
            </p:cNvPr>
            <p:cNvGrpSpPr/>
            <p:nvPr/>
          </p:nvGrpSpPr>
          <p:grpSpPr>
            <a:xfrm>
              <a:off x="4334343" y="2073879"/>
              <a:ext cx="1338859" cy="867277"/>
              <a:chOff x="271024" y="0"/>
              <a:chExt cx="1338859" cy="867277"/>
            </a:xfrm>
          </p:grpSpPr>
          <p:sp>
            <p:nvSpPr>
              <p:cNvPr id="37" name="Rectangle: Rounded Corners 36">
                <a:extLst>
                  <a:ext uri="{FF2B5EF4-FFF2-40B4-BE49-F238E27FC236}">
                    <a16:creationId xmlns:a16="http://schemas.microsoft.com/office/drawing/2014/main" id="{1393F3D6-B8BA-2777-FAAF-553A9158E8EA}"/>
                  </a:ext>
                </a:extLst>
              </p:cNvPr>
              <p:cNvSpPr/>
              <p:nvPr/>
            </p:nvSpPr>
            <p:spPr>
              <a:xfrm>
                <a:off x="271024" y="0"/>
                <a:ext cx="1338859" cy="867277"/>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8" name="Rectangle: Rounded Corners 10">
                <a:extLst>
                  <a:ext uri="{FF2B5EF4-FFF2-40B4-BE49-F238E27FC236}">
                    <a16:creationId xmlns:a16="http://schemas.microsoft.com/office/drawing/2014/main" id="{59162707-7480-E8E4-B254-0943C1C4925B}"/>
                  </a:ext>
                </a:extLst>
              </p:cNvPr>
              <p:cNvSpPr txBox="1"/>
              <p:nvPr/>
            </p:nvSpPr>
            <p:spPr>
              <a:xfrm>
                <a:off x="290075" y="19051"/>
                <a:ext cx="1014101" cy="61235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53340" bIns="53340" numCol="1" spcCol="1270" anchor="t" anchorCtr="0">
                <a:noAutofit/>
              </a:bodyPr>
              <a:lstStyle/>
              <a:p>
                <a:pPr marL="0" lvl="1" algn="l" defTabSz="488950">
                  <a:lnSpc>
                    <a:spcPct val="90000"/>
                  </a:lnSpc>
                  <a:spcBef>
                    <a:spcPct val="0"/>
                  </a:spcBef>
                  <a:spcAft>
                    <a:spcPct val="15000"/>
                  </a:spcAft>
                </a:pPr>
                <a:endParaRPr lang="en-GB" kern="1200" dirty="0"/>
              </a:p>
              <a:p>
                <a:pPr marL="0" lvl="1" algn="l" defTabSz="488950">
                  <a:lnSpc>
                    <a:spcPct val="90000"/>
                  </a:lnSpc>
                  <a:spcBef>
                    <a:spcPct val="0"/>
                  </a:spcBef>
                  <a:spcAft>
                    <a:spcPct val="15000"/>
                  </a:spcAft>
                </a:pPr>
                <a:r>
                  <a:rPr lang="en-GB" sz="2000" b="1" kern="1200" dirty="0"/>
                  <a:t>What do you want?</a:t>
                </a:r>
              </a:p>
            </p:txBody>
          </p:sp>
        </p:grpSp>
        <p:grpSp>
          <p:nvGrpSpPr>
            <p:cNvPr id="14" name="Group 13">
              <a:extLst>
                <a:ext uri="{FF2B5EF4-FFF2-40B4-BE49-F238E27FC236}">
                  <a16:creationId xmlns:a16="http://schemas.microsoft.com/office/drawing/2014/main" id="{1EB78305-3F0F-E29C-8486-68A50C1F99FA}"/>
                </a:ext>
              </a:extLst>
            </p:cNvPr>
            <p:cNvGrpSpPr/>
            <p:nvPr/>
          </p:nvGrpSpPr>
          <p:grpSpPr>
            <a:xfrm>
              <a:off x="4914186" y="2225487"/>
              <a:ext cx="1173534" cy="1173534"/>
              <a:chOff x="850867" y="151608"/>
              <a:chExt cx="1173534" cy="1173534"/>
            </a:xfrm>
          </p:grpSpPr>
          <p:sp>
            <p:nvSpPr>
              <p:cNvPr id="29" name="Partial Circle 28">
                <a:extLst>
                  <a:ext uri="{FF2B5EF4-FFF2-40B4-BE49-F238E27FC236}">
                    <a16:creationId xmlns:a16="http://schemas.microsoft.com/office/drawing/2014/main" id="{1322DE20-0DE8-8719-FB5D-E0D4826BBD6D}"/>
                  </a:ext>
                </a:extLst>
              </p:cNvPr>
              <p:cNvSpPr/>
              <p:nvPr/>
            </p:nvSpPr>
            <p:spPr>
              <a:xfrm>
                <a:off x="850867" y="151608"/>
                <a:ext cx="1173534" cy="1173534"/>
              </a:xfrm>
              <a:prstGeom prst="pieWedge">
                <a:avLst/>
              </a:prstGeom>
              <a:solidFill>
                <a:schemeClr val="accent6">
                  <a:lumMod val="60000"/>
                  <a:lumOff val="4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a:p>
            </p:txBody>
          </p:sp>
          <p:sp>
            <p:nvSpPr>
              <p:cNvPr id="35" name="Partial Circle 12">
                <a:extLst>
                  <a:ext uri="{FF2B5EF4-FFF2-40B4-BE49-F238E27FC236}">
                    <a16:creationId xmlns:a16="http://schemas.microsoft.com/office/drawing/2014/main" id="{0DE54E59-436F-5744-855C-D0C5409649A1}"/>
                  </a:ext>
                </a:extLst>
              </p:cNvPr>
              <p:cNvSpPr txBox="1"/>
              <p:nvPr/>
            </p:nvSpPr>
            <p:spPr>
              <a:xfrm>
                <a:off x="1194587" y="495328"/>
                <a:ext cx="829814" cy="82981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GB" sz="2800" b="1" kern="1200" dirty="0">
                    <a:solidFill>
                      <a:schemeClr val="tx1"/>
                    </a:solidFill>
                  </a:rPr>
                  <a:t>Goal</a:t>
                </a:r>
              </a:p>
            </p:txBody>
          </p:sp>
        </p:grpSp>
        <p:grpSp>
          <p:nvGrpSpPr>
            <p:cNvPr id="17" name="Group 16">
              <a:extLst>
                <a:ext uri="{FF2B5EF4-FFF2-40B4-BE49-F238E27FC236}">
                  <a16:creationId xmlns:a16="http://schemas.microsoft.com/office/drawing/2014/main" id="{63B4A745-79D4-FAE0-D4C1-07DDB8C7E37E}"/>
                </a:ext>
              </a:extLst>
            </p:cNvPr>
            <p:cNvGrpSpPr/>
            <p:nvPr/>
          </p:nvGrpSpPr>
          <p:grpSpPr>
            <a:xfrm>
              <a:off x="6123102" y="2228362"/>
              <a:ext cx="1173534" cy="1173534"/>
              <a:chOff x="2059783" y="154483"/>
              <a:chExt cx="1173534" cy="1173534"/>
            </a:xfrm>
          </p:grpSpPr>
          <p:sp>
            <p:nvSpPr>
              <p:cNvPr id="25" name="Partial Circle 24">
                <a:extLst>
                  <a:ext uri="{FF2B5EF4-FFF2-40B4-BE49-F238E27FC236}">
                    <a16:creationId xmlns:a16="http://schemas.microsoft.com/office/drawing/2014/main" id="{CD41763C-3FF7-BD2A-7BEF-F04C60B4AFCE}"/>
                  </a:ext>
                </a:extLst>
              </p:cNvPr>
              <p:cNvSpPr/>
              <p:nvPr/>
            </p:nvSpPr>
            <p:spPr>
              <a:xfrm rot="5400000">
                <a:off x="2059783" y="154483"/>
                <a:ext cx="1173534" cy="1173534"/>
              </a:xfrm>
              <a:prstGeom prst="pieWedge">
                <a:avLst/>
              </a:prstGeom>
              <a:solidFill>
                <a:schemeClr val="accent6">
                  <a:lumMod val="60000"/>
                  <a:lumOff val="4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a:p>
            </p:txBody>
          </p:sp>
          <p:sp>
            <p:nvSpPr>
              <p:cNvPr id="27" name="Partial Circle 14">
                <a:extLst>
                  <a:ext uri="{FF2B5EF4-FFF2-40B4-BE49-F238E27FC236}">
                    <a16:creationId xmlns:a16="http://schemas.microsoft.com/office/drawing/2014/main" id="{8A129CB8-1D83-F071-350A-5FAF625F0119}"/>
                  </a:ext>
                </a:extLst>
              </p:cNvPr>
              <p:cNvSpPr txBox="1"/>
              <p:nvPr/>
            </p:nvSpPr>
            <p:spPr>
              <a:xfrm>
                <a:off x="2059783" y="498203"/>
                <a:ext cx="829814" cy="82981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GB" sz="2800" b="1" kern="1200" dirty="0">
                    <a:solidFill>
                      <a:schemeClr val="tx1"/>
                    </a:solidFill>
                  </a:rPr>
                  <a:t>Reality</a:t>
                </a:r>
              </a:p>
            </p:txBody>
          </p:sp>
        </p:grpSp>
        <p:grpSp>
          <p:nvGrpSpPr>
            <p:cNvPr id="18" name="Group 17">
              <a:extLst>
                <a:ext uri="{FF2B5EF4-FFF2-40B4-BE49-F238E27FC236}">
                  <a16:creationId xmlns:a16="http://schemas.microsoft.com/office/drawing/2014/main" id="{71685E30-068E-547D-5A53-FDDB5EA8DDD7}"/>
                </a:ext>
              </a:extLst>
            </p:cNvPr>
            <p:cNvGrpSpPr/>
            <p:nvPr/>
          </p:nvGrpSpPr>
          <p:grpSpPr>
            <a:xfrm>
              <a:off x="6123102" y="3456102"/>
              <a:ext cx="1173534" cy="1173534"/>
              <a:chOff x="2059783" y="1382223"/>
              <a:chExt cx="1173534" cy="1173534"/>
            </a:xfrm>
          </p:grpSpPr>
          <p:sp>
            <p:nvSpPr>
              <p:cNvPr id="23" name="Partial Circle 22">
                <a:extLst>
                  <a:ext uri="{FF2B5EF4-FFF2-40B4-BE49-F238E27FC236}">
                    <a16:creationId xmlns:a16="http://schemas.microsoft.com/office/drawing/2014/main" id="{AD654020-1ABC-E050-894F-505A5705CDD7}"/>
                  </a:ext>
                </a:extLst>
              </p:cNvPr>
              <p:cNvSpPr/>
              <p:nvPr/>
            </p:nvSpPr>
            <p:spPr>
              <a:xfrm rot="10800000">
                <a:off x="2059783" y="1382223"/>
                <a:ext cx="1173534" cy="1173534"/>
              </a:xfrm>
              <a:prstGeom prst="pieWedge">
                <a:avLst/>
              </a:prstGeom>
              <a:solidFill>
                <a:schemeClr val="accent6">
                  <a:lumMod val="60000"/>
                  <a:lumOff val="4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a:p>
            </p:txBody>
          </p:sp>
          <p:sp>
            <p:nvSpPr>
              <p:cNvPr id="24" name="Partial Circle 16">
                <a:extLst>
                  <a:ext uri="{FF2B5EF4-FFF2-40B4-BE49-F238E27FC236}">
                    <a16:creationId xmlns:a16="http://schemas.microsoft.com/office/drawing/2014/main" id="{14F23E21-0D83-78B8-5FDA-2D3108D7EB99}"/>
                  </a:ext>
                </a:extLst>
              </p:cNvPr>
              <p:cNvSpPr txBox="1"/>
              <p:nvPr/>
            </p:nvSpPr>
            <p:spPr>
              <a:xfrm rot="21600000">
                <a:off x="2059783" y="1382223"/>
                <a:ext cx="829814" cy="82981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GB" sz="2800" b="1" kern="1200" dirty="0">
                    <a:solidFill>
                      <a:schemeClr val="tx1"/>
                    </a:solidFill>
                  </a:rPr>
                  <a:t>Options</a:t>
                </a:r>
              </a:p>
            </p:txBody>
          </p:sp>
        </p:grpSp>
        <p:grpSp>
          <p:nvGrpSpPr>
            <p:cNvPr id="19" name="Group 18">
              <a:extLst>
                <a:ext uri="{FF2B5EF4-FFF2-40B4-BE49-F238E27FC236}">
                  <a16:creationId xmlns:a16="http://schemas.microsoft.com/office/drawing/2014/main" id="{10FF10CE-F5EF-441F-497A-40C98916F158}"/>
                </a:ext>
              </a:extLst>
            </p:cNvPr>
            <p:cNvGrpSpPr/>
            <p:nvPr/>
          </p:nvGrpSpPr>
          <p:grpSpPr>
            <a:xfrm>
              <a:off x="4895363" y="3456102"/>
              <a:ext cx="1173534" cy="1173534"/>
              <a:chOff x="832044" y="1382223"/>
              <a:chExt cx="1173534" cy="1173534"/>
            </a:xfrm>
          </p:grpSpPr>
          <p:sp>
            <p:nvSpPr>
              <p:cNvPr id="20" name="Partial Circle 19">
                <a:extLst>
                  <a:ext uri="{FF2B5EF4-FFF2-40B4-BE49-F238E27FC236}">
                    <a16:creationId xmlns:a16="http://schemas.microsoft.com/office/drawing/2014/main" id="{48434715-1601-0ED2-4A03-6FFDFCBBFE1B}"/>
                  </a:ext>
                </a:extLst>
              </p:cNvPr>
              <p:cNvSpPr/>
              <p:nvPr/>
            </p:nvSpPr>
            <p:spPr>
              <a:xfrm rot="16200000">
                <a:off x="832044" y="1382223"/>
                <a:ext cx="1173534" cy="1173534"/>
              </a:xfrm>
              <a:prstGeom prst="pieWedge">
                <a:avLst/>
              </a:prstGeom>
              <a:solidFill>
                <a:schemeClr val="accent6">
                  <a:lumMod val="60000"/>
                  <a:lumOff val="4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a:p>
            </p:txBody>
          </p:sp>
          <p:sp>
            <p:nvSpPr>
              <p:cNvPr id="22" name="Partial Circle 18">
                <a:extLst>
                  <a:ext uri="{FF2B5EF4-FFF2-40B4-BE49-F238E27FC236}">
                    <a16:creationId xmlns:a16="http://schemas.microsoft.com/office/drawing/2014/main" id="{361DF6B5-075A-45AD-7282-E9616E8BEAAD}"/>
                  </a:ext>
                </a:extLst>
              </p:cNvPr>
              <p:cNvSpPr txBox="1"/>
              <p:nvPr/>
            </p:nvSpPr>
            <p:spPr>
              <a:xfrm rot="21600000">
                <a:off x="1175764" y="1382223"/>
                <a:ext cx="829814" cy="82981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GB" sz="2800" b="1" kern="1200" dirty="0">
                    <a:solidFill>
                      <a:schemeClr val="tx1"/>
                    </a:solidFill>
                  </a:rPr>
                  <a:t>Will do</a:t>
                </a:r>
              </a:p>
            </p:txBody>
          </p:sp>
        </p:grpSp>
      </p:grpSp>
      <p:pic>
        <p:nvPicPr>
          <p:cNvPr id="2" name="Picture 1" descr="GMMH-Strapline-blue.png">
            <a:extLst>
              <a:ext uri="{FF2B5EF4-FFF2-40B4-BE49-F238E27FC236}">
                <a16:creationId xmlns:a16="http://schemas.microsoft.com/office/drawing/2014/main" id="{AF60AF7F-E3F1-1A2B-54AB-DBDC375EBC0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0046" y="6093280"/>
            <a:ext cx="1627111" cy="238299"/>
          </a:xfrm>
          <a:prstGeom prst="rect">
            <a:avLst/>
          </a:prstGeom>
        </p:spPr>
      </p:pic>
      <p:pic>
        <p:nvPicPr>
          <p:cNvPr id="3" name="Picture 2" descr="GMMH-Graphic-device-blue.png">
            <a:extLst>
              <a:ext uri="{FF2B5EF4-FFF2-40B4-BE49-F238E27FC236}">
                <a16:creationId xmlns:a16="http://schemas.microsoft.com/office/drawing/2014/main" id="{65F0F2E0-73ED-753B-93A2-B8382B068D3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485864" y="6093280"/>
            <a:ext cx="1648400" cy="636283"/>
          </a:xfrm>
          <a:prstGeom prst="rect">
            <a:avLst/>
          </a:prstGeom>
        </p:spPr>
      </p:pic>
    </p:spTree>
    <p:extLst>
      <p:ext uri="{BB962C8B-B14F-4D97-AF65-F5344CB8AC3E}">
        <p14:creationId xmlns:p14="http://schemas.microsoft.com/office/powerpoint/2010/main" val="10166126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hat Is The Meaning Of Reality Check? Question About, 55% OFF">
            <a:extLst>
              <a:ext uri="{FF2B5EF4-FFF2-40B4-BE49-F238E27FC236}">
                <a16:creationId xmlns:a16="http://schemas.microsoft.com/office/drawing/2014/main" id="{EC59CC43-C517-4340-62A9-70E7CB4C209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0159" b="4629"/>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BBA4F472-D229-1284-025C-58FD03C7E0D9}"/>
              </a:ext>
            </a:extLst>
          </p:cNvPr>
          <p:cNvSpPr txBox="1"/>
          <p:nvPr/>
        </p:nvSpPr>
        <p:spPr>
          <a:xfrm>
            <a:off x="5480066" y="5250829"/>
            <a:ext cx="5914215" cy="584775"/>
          </a:xfrm>
          <a:prstGeom prst="rect">
            <a:avLst/>
          </a:prstGeom>
          <a:noFill/>
        </p:spPr>
        <p:txBody>
          <a:bodyPr wrap="square" rtlCol="0">
            <a:spAutoFit/>
          </a:bodyPr>
          <a:lstStyle/>
          <a:p>
            <a:r>
              <a:rPr lang="en-GB" sz="3200" b="1" dirty="0">
                <a:latin typeface="Palatino Linotype" panose="02040502050505030304" pitchFamily="18" charset="0"/>
              </a:rPr>
              <a:t>What is our current situation</a:t>
            </a:r>
            <a:r>
              <a:rPr lang="en-GB" sz="2800" b="1" dirty="0"/>
              <a:t>?</a:t>
            </a:r>
          </a:p>
        </p:txBody>
      </p:sp>
    </p:spTree>
    <p:extLst>
      <p:ext uri="{BB962C8B-B14F-4D97-AF65-F5344CB8AC3E}">
        <p14:creationId xmlns:p14="http://schemas.microsoft.com/office/powerpoint/2010/main" val="11084748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GMMH_Logo_A4_White.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11314" y="460800"/>
            <a:ext cx="2166372" cy="1028061"/>
          </a:xfrm>
          <a:prstGeom prst="rect">
            <a:avLst/>
          </a:prstGeom>
        </p:spPr>
      </p:pic>
      <p:sp>
        <p:nvSpPr>
          <p:cNvPr id="7" name="Content Placeholder 2"/>
          <p:cNvSpPr txBox="1">
            <a:spLocks/>
          </p:cNvSpPr>
          <p:nvPr/>
        </p:nvSpPr>
        <p:spPr>
          <a:xfrm>
            <a:off x="400206" y="1145450"/>
            <a:ext cx="1093258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dirty="0"/>
          </a:p>
        </p:txBody>
      </p:sp>
      <p:sp>
        <p:nvSpPr>
          <p:cNvPr id="11" name="Content Placeholder 2"/>
          <p:cNvSpPr txBox="1">
            <a:spLocks/>
          </p:cNvSpPr>
          <p:nvPr/>
        </p:nvSpPr>
        <p:spPr>
          <a:xfrm>
            <a:off x="845106" y="1730212"/>
            <a:ext cx="10932580" cy="361515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lnSpc>
                <a:spcPct val="100000"/>
              </a:lnSpc>
              <a:spcBef>
                <a:spcPts val="0"/>
              </a:spcBef>
              <a:buNone/>
              <a:defRPr/>
            </a:pPr>
            <a:endParaRPr lang="en-GB" b="1" dirty="0">
              <a:solidFill>
                <a:prstClr val="black"/>
              </a:solidFill>
            </a:endParaRPr>
          </a:p>
          <a:p>
            <a:pPr marL="0" indent="0">
              <a:buNone/>
            </a:pPr>
            <a:endParaRPr lang="en-GB" dirty="0"/>
          </a:p>
        </p:txBody>
      </p:sp>
      <p:sp>
        <p:nvSpPr>
          <p:cNvPr id="10" name="Content Placeholder 2"/>
          <p:cNvSpPr txBox="1">
            <a:spLocks/>
          </p:cNvSpPr>
          <p:nvPr/>
        </p:nvSpPr>
        <p:spPr>
          <a:xfrm>
            <a:off x="267419" y="1320364"/>
            <a:ext cx="11529737" cy="52569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defRPr/>
            </a:pPr>
            <a:endParaRPr lang="en-GB" dirty="0">
              <a:solidFill>
                <a:prstClr val="black"/>
              </a:solidFill>
            </a:endParaRPr>
          </a:p>
          <a:p>
            <a:pPr marL="0" lvl="0" indent="0" algn="just">
              <a:lnSpc>
                <a:spcPct val="100000"/>
              </a:lnSpc>
              <a:spcBef>
                <a:spcPts val="0"/>
              </a:spcBef>
              <a:buNone/>
              <a:defRPr/>
            </a:pPr>
            <a:endParaRPr lang="en-GB" dirty="0"/>
          </a:p>
        </p:txBody>
      </p:sp>
      <p:sp>
        <p:nvSpPr>
          <p:cNvPr id="13" name="Title 1">
            <a:extLst>
              <a:ext uri="{FF2B5EF4-FFF2-40B4-BE49-F238E27FC236}">
                <a16:creationId xmlns:a16="http://schemas.microsoft.com/office/drawing/2014/main" id="{A93ABD6A-6104-45B6-B10A-B104AD557ACA}"/>
              </a:ext>
            </a:extLst>
          </p:cNvPr>
          <p:cNvSpPr txBox="1">
            <a:spLocks/>
          </p:cNvSpPr>
          <p:nvPr/>
        </p:nvSpPr>
        <p:spPr>
          <a:xfrm>
            <a:off x="0" y="8750"/>
            <a:ext cx="12192000" cy="895349"/>
          </a:xfrm>
          <a:prstGeom prst="rect">
            <a:avLst/>
          </a:prstGeom>
          <a:solidFill>
            <a:schemeClr val="bg2">
              <a:lumMod val="25000"/>
            </a:schemeClr>
          </a:solidFill>
          <a:ln>
            <a:solidFill>
              <a:srgbClr val="000066"/>
            </a:solidFill>
          </a:ln>
          <a:effectLst>
            <a:outerShdw blurRad="50800" dist="38100" dir="2700000" algn="tl" rotWithShape="0">
              <a:prstClr val="black">
                <a:alpha val="40000"/>
              </a:prstClr>
            </a:outerShdw>
          </a:effectLst>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800" b="1" dirty="0">
              <a:effectLst>
                <a:outerShdw blurRad="38100" dist="38100" dir="2700000" algn="tl">
                  <a:srgbClr val="C0C0C0"/>
                </a:outerShdw>
              </a:effectLst>
              <a:latin typeface="Calibri" pitchFamily="34" charset="0"/>
              <a:cs typeface="Calibri" pitchFamily="34" charset="0"/>
            </a:endParaRPr>
          </a:p>
          <a:p>
            <a:r>
              <a:rPr lang="en-GB" sz="3200" dirty="0">
                <a:solidFill>
                  <a:schemeClr val="bg1"/>
                </a:solidFill>
                <a:latin typeface="+mn-lt"/>
              </a:rPr>
              <a:t>Divisional performance: recovery Step 3</a:t>
            </a:r>
            <a:endParaRPr lang="en-GB" sz="3200" b="1" dirty="0">
              <a:solidFill>
                <a:schemeClr val="bg1"/>
              </a:solidFill>
              <a:latin typeface="+mn-lt"/>
            </a:endParaRPr>
          </a:p>
        </p:txBody>
      </p:sp>
      <p:graphicFrame>
        <p:nvGraphicFramePr>
          <p:cNvPr id="2" name="Chart 1">
            <a:extLst>
              <a:ext uri="{FF2B5EF4-FFF2-40B4-BE49-F238E27FC236}">
                <a16:creationId xmlns:a16="http://schemas.microsoft.com/office/drawing/2014/main" id="{32A78C42-FEDF-6041-405C-D4F64EEEB91D}"/>
              </a:ext>
            </a:extLst>
          </p:cNvPr>
          <p:cNvGraphicFramePr>
            <a:graphicFrameLocks/>
          </p:cNvGraphicFramePr>
          <p:nvPr/>
        </p:nvGraphicFramePr>
        <p:xfrm>
          <a:off x="0" y="904098"/>
          <a:ext cx="12191999" cy="594515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8200345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GMMH_Logo_A4_White.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11314" y="460800"/>
            <a:ext cx="2166372" cy="1028061"/>
          </a:xfrm>
          <a:prstGeom prst="rect">
            <a:avLst/>
          </a:prstGeom>
        </p:spPr>
      </p:pic>
      <p:sp>
        <p:nvSpPr>
          <p:cNvPr id="7" name="Content Placeholder 2"/>
          <p:cNvSpPr txBox="1">
            <a:spLocks/>
          </p:cNvSpPr>
          <p:nvPr/>
        </p:nvSpPr>
        <p:spPr>
          <a:xfrm>
            <a:off x="400206" y="1145450"/>
            <a:ext cx="1093258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dirty="0"/>
          </a:p>
        </p:txBody>
      </p:sp>
      <p:sp>
        <p:nvSpPr>
          <p:cNvPr id="11" name="Content Placeholder 2"/>
          <p:cNvSpPr txBox="1">
            <a:spLocks/>
          </p:cNvSpPr>
          <p:nvPr/>
        </p:nvSpPr>
        <p:spPr>
          <a:xfrm>
            <a:off x="845106" y="1730212"/>
            <a:ext cx="10932580" cy="361515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lnSpc>
                <a:spcPct val="100000"/>
              </a:lnSpc>
              <a:spcBef>
                <a:spcPts val="0"/>
              </a:spcBef>
              <a:buNone/>
              <a:defRPr/>
            </a:pPr>
            <a:endParaRPr lang="en-GB" b="1" dirty="0">
              <a:solidFill>
                <a:prstClr val="black"/>
              </a:solidFill>
            </a:endParaRPr>
          </a:p>
          <a:p>
            <a:pPr marL="0" indent="0">
              <a:buNone/>
            </a:pPr>
            <a:endParaRPr lang="en-GB" dirty="0"/>
          </a:p>
        </p:txBody>
      </p:sp>
      <p:sp>
        <p:nvSpPr>
          <p:cNvPr id="10" name="Content Placeholder 2"/>
          <p:cNvSpPr txBox="1">
            <a:spLocks/>
          </p:cNvSpPr>
          <p:nvPr/>
        </p:nvSpPr>
        <p:spPr>
          <a:xfrm>
            <a:off x="267419" y="1320364"/>
            <a:ext cx="11529737" cy="52569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defRPr/>
            </a:pPr>
            <a:endParaRPr lang="en-GB" dirty="0">
              <a:solidFill>
                <a:prstClr val="black"/>
              </a:solidFill>
            </a:endParaRPr>
          </a:p>
          <a:p>
            <a:pPr marL="0" lvl="0" indent="0" algn="just">
              <a:lnSpc>
                <a:spcPct val="100000"/>
              </a:lnSpc>
              <a:spcBef>
                <a:spcPts val="0"/>
              </a:spcBef>
              <a:buNone/>
              <a:defRPr/>
            </a:pPr>
            <a:endParaRPr lang="en-GB" dirty="0"/>
          </a:p>
        </p:txBody>
      </p:sp>
      <p:sp>
        <p:nvSpPr>
          <p:cNvPr id="13" name="Title 1">
            <a:extLst>
              <a:ext uri="{FF2B5EF4-FFF2-40B4-BE49-F238E27FC236}">
                <a16:creationId xmlns:a16="http://schemas.microsoft.com/office/drawing/2014/main" id="{A93ABD6A-6104-45B6-B10A-B104AD557ACA}"/>
              </a:ext>
            </a:extLst>
          </p:cNvPr>
          <p:cNvSpPr txBox="1">
            <a:spLocks/>
          </p:cNvSpPr>
          <p:nvPr/>
        </p:nvSpPr>
        <p:spPr>
          <a:xfrm>
            <a:off x="0" y="8750"/>
            <a:ext cx="12192000" cy="895349"/>
          </a:xfrm>
          <a:prstGeom prst="rect">
            <a:avLst/>
          </a:prstGeom>
          <a:solidFill>
            <a:schemeClr val="bg2">
              <a:lumMod val="25000"/>
            </a:schemeClr>
          </a:solidFill>
          <a:ln>
            <a:solidFill>
              <a:srgbClr val="000066"/>
            </a:solidFill>
          </a:ln>
          <a:effectLst>
            <a:outerShdw blurRad="50800" dist="38100" dir="2700000" algn="tl" rotWithShape="0">
              <a:prstClr val="black">
                <a:alpha val="40000"/>
              </a:prstClr>
            </a:outerShdw>
          </a:effectLst>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800" b="1" dirty="0">
              <a:effectLst>
                <a:outerShdw blurRad="38100" dist="38100" dir="2700000" algn="tl">
                  <a:srgbClr val="C0C0C0"/>
                </a:outerShdw>
              </a:effectLst>
              <a:latin typeface="Calibri" pitchFamily="34" charset="0"/>
              <a:cs typeface="Calibri" pitchFamily="34" charset="0"/>
            </a:endParaRPr>
          </a:p>
          <a:p>
            <a:r>
              <a:rPr lang="en-GB" sz="3200" dirty="0">
                <a:solidFill>
                  <a:schemeClr val="bg1"/>
                </a:solidFill>
                <a:latin typeface="+mn-lt"/>
              </a:rPr>
              <a:t>Talking Therapies, staff achieving recovery at Step 3</a:t>
            </a:r>
            <a:endParaRPr lang="en-GB" sz="3200" b="1" dirty="0">
              <a:solidFill>
                <a:schemeClr val="bg1"/>
              </a:solidFill>
              <a:latin typeface="+mn-lt"/>
            </a:endParaRPr>
          </a:p>
        </p:txBody>
      </p:sp>
      <p:graphicFrame>
        <p:nvGraphicFramePr>
          <p:cNvPr id="3" name="Chart 2">
            <a:extLst>
              <a:ext uri="{FF2B5EF4-FFF2-40B4-BE49-F238E27FC236}">
                <a16:creationId xmlns:a16="http://schemas.microsoft.com/office/drawing/2014/main" id="{9C1C06EA-44DD-A0D2-A609-B3BCA35CFF73}"/>
              </a:ext>
            </a:extLst>
          </p:cNvPr>
          <p:cNvGraphicFramePr>
            <a:graphicFrameLocks/>
          </p:cNvGraphicFramePr>
          <p:nvPr/>
        </p:nvGraphicFramePr>
        <p:xfrm>
          <a:off x="-44694" y="904099"/>
          <a:ext cx="12236694" cy="595390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 name="Chart 3">
            <a:extLst>
              <a:ext uri="{FF2B5EF4-FFF2-40B4-BE49-F238E27FC236}">
                <a16:creationId xmlns:a16="http://schemas.microsoft.com/office/drawing/2014/main" id="{7F636108-A011-3523-E085-19D4AD66C0F2}"/>
              </a:ext>
            </a:extLst>
          </p:cNvPr>
          <p:cNvGraphicFramePr>
            <a:graphicFrameLocks/>
          </p:cNvGraphicFramePr>
          <p:nvPr/>
        </p:nvGraphicFramePr>
        <p:xfrm>
          <a:off x="-1" y="904099"/>
          <a:ext cx="12191999" cy="5945151"/>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2779501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GMMH_Logo_A4_White.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11314" y="460800"/>
            <a:ext cx="2166372" cy="1028061"/>
          </a:xfrm>
          <a:prstGeom prst="rect">
            <a:avLst/>
          </a:prstGeom>
        </p:spPr>
      </p:pic>
      <p:sp>
        <p:nvSpPr>
          <p:cNvPr id="7" name="Content Placeholder 2"/>
          <p:cNvSpPr txBox="1">
            <a:spLocks/>
          </p:cNvSpPr>
          <p:nvPr/>
        </p:nvSpPr>
        <p:spPr>
          <a:xfrm>
            <a:off x="400206" y="1145450"/>
            <a:ext cx="1093258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dirty="0"/>
          </a:p>
        </p:txBody>
      </p:sp>
      <p:sp>
        <p:nvSpPr>
          <p:cNvPr id="11" name="Content Placeholder 2"/>
          <p:cNvSpPr txBox="1">
            <a:spLocks/>
          </p:cNvSpPr>
          <p:nvPr/>
        </p:nvSpPr>
        <p:spPr>
          <a:xfrm>
            <a:off x="845106" y="1730212"/>
            <a:ext cx="10932580" cy="361515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lnSpc>
                <a:spcPct val="100000"/>
              </a:lnSpc>
              <a:spcBef>
                <a:spcPts val="0"/>
              </a:spcBef>
              <a:buNone/>
              <a:defRPr/>
            </a:pPr>
            <a:endParaRPr lang="en-GB" b="1" dirty="0">
              <a:solidFill>
                <a:prstClr val="black"/>
              </a:solidFill>
            </a:endParaRPr>
          </a:p>
          <a:p>
            <a:pPr marL="0" indent="0">
              <a:buNone/>
            </a:pPr>
            <a:endParaRPr lang="en-GB" dirty="0"/>
          </a:p>
        </p:txBody>
      </p:sp>
      <p:sp>
        <p:nvSpPr>
          <p:cNvPr id="10" name="Content Placeholder 2"/>
          <p:cNvSpPr txBox="1">
            <a:spLocks/>
          </p:cNvSpPr>
          <p:nvPr/>
        </p:nvSpPr>
        <p:spPr>
          <a:xfrm>
            <a:off x="267419" y="1320364"/>
            <a:ext cx="11529737" cy="52569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defRPr/>
            </a:pPr>
            <a:endParaRPr lang="en-GB" dirty="0">
              <a:solidFill>
                <a:prstClr val="black"/>
              </a:solidFill>
            </a:endParaRPr>
          </a:p>
          <a:p>
            <a:pPr marL="0" lvl="0" indent="0" algn="just">
              <a:lnSpc>
                <a:spcPct val="100000"/>
              </a:lnSpc>
              <a:spcBef>
                <a:spcPts val="0"/>
              </a:spcBef>
              <a:buNone/>
              <a:defRPr/>
            </a:pPr>
            <a:endParaRPr lang="en-GB" dirty="0"/>
          </a:p>
        </p:txBody>
      </p:sp>
      <p:sp>
        <p:nvSpPr>
          <p:cNvPr id="13" name="Title 1">
            <a:extLst>
              <a:ext uri="{FF2B5EF4-FFF2-40B4-BE49-F238E27FC236}">
                <a16:creationId xmlns:a16="http://schemas.microsoft.com/office/drawing/2014/main" id="{A93ABD6A-6104-45B6-B10A-B104AD557ACA}"/>
              </a:ext>
            </a:extLst>
          </p:cNvPr>
          <p:cNvSpPr txBox="1">
            <a:spLocks/>
          </p:cNvSpPr>
          <p:nvPr/>
        </p:nvSpPr>
        <p:spPr>
          <a:xfrm>
            <a:off x="0" y="8750"/>
            <a:ext cx="12192000" cy="895349"/>
          </a:xfrm>
          <a:prstGeom prst="rect">
            <a:avLst/>
          </a:prstGeom>
          <a:solidFill>
            <a:schemeClr val="bg2">
              <a:lumMod val="25000"/>
            </a:schemeClr>
          </a:solidFill>
          <a:ln>
            <a:solidFill>
              <a:srgbClr val="000066"/>
            </a:solidFill>
          </a:ln>
          <a:effectLst>
            <a:outerShdw blurRad="50800" dist="38100" dir="2700000" algn="tl" rotWithShape="0">
              <a:prstClr val="black">
                <a:alpha val="40000"/>
              </a:prstClr>
            </a:outerShdw>
          </a:effectLst>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800" b="1" dirty="0">
              <a:effectLst>
                <a:outerShdw blurRad="38100" dist="38100" dir="2700000" algn="tl">
                  <a:srgbClr val="C0C0C0"/>
                </a:outerShdw>
              </a:effectLst>
              <a:latin typeface="Calibri" pitchFamily="34" charset="0"/>
              <a:cs typeface="Calibri" pitchFamily="34" charset="0"/>
            </a:endParaRPr>
          </a:p>
          <a:p>
            <a:r>
              <a:rPr lang="en-GB" sz="3200" dirty="0">
                <a:solidFill>
                  <a:schemeClr val="bg1"/>
                </a:solidFill>
                <a:latin typeface="+mn-lt"/>
              </a:rPr>
              <a:t>Talking Therapies Service Example: recovery variation Step 3</a:t>
            </a:r>
            <a:endParaRPr lang="en-GB" sz="3200" b="1" dirty="0">
              <a:solidFill>
                <a:schemeClr val="bg1"/>
              </a:solidFill>
              <a:latin typeface="+mn-lt"/>
            </a:endParaRPr>
          </a:p>
        </p:txBody>
      </p:sp>
      <p:graphicFrame>
        <p:nvGraphicFramePr>
          <p:cNvPr id="3" name="Chart 2">
            <a:extLst>
              <a:ext uri="{FF2B5EF4-FFF2-40B4-BE49-F238E27FC236}">
                <a16:creationId xmlns:a16="http://schemas.microsoft.com/office/drawing/2014/main" id="{9C1C06EA-44DD-A0D2-A609-B3BCA35CFF73}"/>
              </a:ext>
            </a:extLst>
          </p:cNvPr>
          <p:cNvGraphicFramePr>
            <a:graphicFrameLocks/>
          </p:cNvGraphicFramePr>
          <p:nvPr/>
        </p:nvGraphicFramePr>
        <p:xfrm>
          <a:off x="-44694" y="904099"/>
          <a:ext cx="12236694" cy="595390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6785630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221503" y="1886669"/>
            <a:ext cx="3669161" cy="2760098"/>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endParaRPr lang="en-US" sz="3100" b="1" dirty="0">
              <a:solidFill>
                <a:schemeClr val="tx2"/>
              </a:solidFill>
              <a:effectLst>
                <a:outerShdw blurRad="38100" dist="38100" dir="2700000" algn="tl">
                  <a:srgbClr val="C0C0C0"/>
                </a:outerShdw>
              </a:effectLst>
            </a:endParaRPr>
          </a:p>
          <a:p>
            <a:pPr>
              <a:spcAft>
                <a:spcPts val="600"/>
              </a:spcAft>
            </a:pPr>
            <a:r>
              <a:rPr lang="en-US" sz="3100" b="1" i="1" dirty="0">
                <a:solidFill>
                  <a:schemeClr val="tx2"/>
                </a:solidFill>
              </a:rPr>
              <a:t>What are </a:t>
            </a:r>
            <a:r>
              <a:rPr lang="en-US" sz="3100" b="1" i="1">
                <a:solidFill>
                  <a:schemeClr val="tx2"/>
                </a:solidFill>
              </a:rPr>
              <a:t>our options </a:t>
            </a:r>
            <a:r>
              <a:rPr lang="en-US" sz="3100" b="1" i="1" dirty="0">
                <a:solidFill>
                  <a:schemeClr val="tx2"/>
                </a:solidFill>
              </a:rPr>
              <a:t>to help close the gap between practitioners with high recovery rates and those with low recovery rates?</a:t>
            </a:r>
            <a:endParaRPr lang="en-US" sz="3100" b="1" dirty="0">
              <a:solidFill>
                <a:schemeClr val="tx2"/>
              </a:solidFill>
            </a:endParaRPr>
          </a:p>
          <a:p>
            <a:pPr>
              <a:spcAft>
                <a:spcPts val="600"/>
              </a:spcAft>
            </a:pPr>
            <a:endParaRPr lang="en-US" sz="3100" b="1" i="1" dirty="0">
              <a:solidFill>
                <a:schemeClr val="tx2"/>
              </a:solidFill>
            </a:endParaRPr>
          </a:p>
        </p:txBody>
      </p:sp>
      <p:pic>
        <p:nvPicPr>
          <p:cNvPr id="21" name="Picture 20" descr="GMMH_Logo_A4_White.png"/>
          <p:cNvPicPr>
            <a:picLocks noChangeAspect="1"/>
          </p:cNvPicPr>
          <p:nvPr/>
        </p:nvPicPr>
        <p:blipFill>
          <a:blip r:embed="rId3" cstate="email">
            <a:alphaModFix/>
            <a:extLst>
              <a:ext uri="{28A0092B-C50C-407E-A947-70E740481C1C}">
                <a14:useLocalDpi xmlns:a14="http://schemas.microsoft.com/office/drawing/2010/main"/>
              </a:ext>
            </a:extLst>
          </a:blip>
          <a:stretch>
            <a:fillRect/>
          </a:stretch>
        </p:blipFill>
        <p:spPr>
          <a:xfrm>
            <a:off x="6240477" y="1264367"/>
            <a:ext cx="2246067" cy="1068613"/>
          </a:xfrm>
          <a:prstGeom prst="rect">
            <a:avLst/>
          </a:prstGeom>
          <a:effectLst>
            <a:softEdge rad="0"/>
          </a:effectLst>
        </p:spPr>
      </p:pic>
      <p:sp>
        <p:nvSpPr>
          <p:cNvPr id="11" name="Content Placeholder 2"/>
          <p:cNvSpPr txBox="1">
            <a:spLocks/>
          </p:cNvSpPr>
          <p:nvPr/>
        </p:nvSpPr>
        <p:spPr>
          <a:xfrm>
            <a:off x="845106" y="1730212"/>
            <a:ext cx="10932580" cy="361515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lnSpc>
                <a:spcPct val="100000"/>
              </a:lnSpc>
              <a:spcBef>
                <a:spcPts val="0"/>
              </a:spcBef>
              <a:buNone/>
              <a:defRPr/>
            </a:pPr>
            <a:endParaRPr lang="en-GB" b="1" dirty="0">
              <a:solidFill>
                <a:prstClr val="black"/>
              </a:solidFill>
            </a:endParaRPr>
          </a:p>
          <a:p>
            <a:pPr marL="0" indent="0">
              <a:buNone/>
            </a:pPr>
            <a:endParaRPr lang="en-GB" dirty="0"/>
          </a:p>
        </p:txBody>
      </p:sp>
      <p:grpSp>
        <p:nvGrpSpPr>
          <p:cNvPr id="45" name="Group 44">
            <a:extLst>
              <a:ext uri="{FF2B5EF4-FFF2-40B4-BE49-F238E27FC236}">
                <a16:creationId xmlns:a16="http://schemas.microsoft.com/office/drawing/2014/main" id="{81821C0A-289E-2C51-00BC-5471CCFA270E}"/>
              </a:ext>
            </a:extLst>
          </p:cNvPr>
          <p:cNvGrpSpPr/>
          <p:nvPr/>
        </p:nvGrpSpPr>
        <p:grpSpPr>
          <a:xfrm>
            <a:off x="4428277" y="547535"/>
            <a:ext cx="7746121" cy="5854697"/>
            <a:chOff x="4334343" y="2073879"/>
            <a:chExt cx="3568165" cy="2726983"/>
          </a:xfrm>
        </p:grpSpPr>
        <p:grpSp>
          <p:nvGrpSpPr>
            <p:cNvPr id="8" name="Group 7">
              <a:extLst>
                <a:ext uri="{FF2B5EF4-FFF2-40B4-BE49-F238E27FC236}">
                  <a16:creationId xmlns:a16="http://schemas.microsoft.com/office/drawing/2014/main" id="{02470D66-E894-4710-0A20-3C1F68FFBFB4}"/>
                </a:ext>
              </a:extLst>
            </p:cNvPr>
            <p:cNvGrpSpPr/>
            <p:nvPr/>
          </p:nvGrpSpPr>
          <p:grpSpPr>
            <a:xfrm>
              <a:off x="6518798" y="3916843"/>
              <a:ext cx="1383710" cy="884019"/>
              <a:chOff x="2455479" y="1842964"/>
              <a:chExt cx="1383710" cy="884019"/>
            </a:xfrm>
          </p:grpSpPr>
          <p:sp>
            <p:nvSpPr>
              <p:cNvPr id="43" name="Rectangle: Rounded Corners 42">
                <a:extLst>
                  <a:ext uri="{FF2B5EF4-FFF2-40B4-BE49-F238E27FC236}">
                    <a16:creationId xmlns:a16="http://schemas.microsoft.com/office/drawing/2014/main" id="{8A98F5A8-B14E-A6D8-FA03-5CC5D878E7EB}"/>
                  </a:ext>
                </a:extLst>
              </p:cNvPr>
              <p:cNvSpPr/>
              <p:nvPr/>
            </p:nvSpPr>
            <p:spPr>
              <a:xfrm>
                <a:off x="2455479" y="1842964"/>
                <a:ext cx="1338859" cy="867277"/>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44" name="Rectangle: Rounded Corners 4">
                <a:extLst>
                  <a:ext uri="{FF2B5EF4-FFF2-40B4-BE49-F238E27FC236}">
                    <a16:creationId xmlns:a16="http://schemas.microsoft.com/office/drawing/2014/main" id="{50535A79-BAD6-1AC1-366F-41D7167D4D88}"/>
                  </a:ext>
                </a:extLst>
              </p:cNvPr>
              <p:cNvSpPr txBox="1"/>
              <p:nvPr/>
            </p:nvSpPr>
            <p:spPr>
              <a:xfrm>
                <a:off x="2804758" y="2114627"/>
                <a:ext cx="1034431" cy="61235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53340" bIns="53340" numCol="1" spcCol="1270" anchor="t" anchorCtr="0">
                <a:noAutofit/>
              </a:bodyPr>
              <a:lstStyle/>
              <a:p>
                <a:pPr marL="57150" lvl="1" indent="-57150" algn="l" defTabSz="488950">
                  <a:lnSpc>
                    <a:spcPct val="90000"/>
                  </a:lnSpc>
                  <a:spcBef>
                    <a:spcPct val="0"/>
                  </a:spcBef>
                  <a:spcAft>
                    <a:spcPct val="15000"/>
                  </a:spcAft>
                  <a:buChar char="•"/>
                </a:pPr>
                <a:endParaRPr lang="en-GB" kern="1200" dirty="0"/>
              </a:p>
              <a:p>
                <a:pPr marL="0" lvl="1" algn="l" defTabSz="488950">
                  <a:lnSpc>
                    <a:spcPct val="90000"/>
                  </a:lnSpc>
                  <a:spcBef>
                    <a:spcPct val="0"/>
                  </a:spcBef>
                  <a:spcAft>
                    <a:spcPct val="15000"/>
                  </a:spcAft>
                </a:pPr>
                <a:r>
                  <a:rPr lang="en-GB" sz="2000" b="1" kern="1200" dirty="0"/>
                  <a:t>What could you do?</a:t>
                </a:r>
              </a:p>
            </p:txBody>
          </p:sp>
        </p:grpSp>
        <p:grpSp>
          <p:nvGrpSpPr>
            <p:cNvPr id="9" name="Group 8">
              <a:extLst>
                <a:ext uri="{FF2B5EF4-FFF2-40B4-BE49-F238E27FC236}">
                  <a16:creationId xmlns:a16="http://schemas.microsoft.com/office/drawing/2014/main" id="{D8190242-B836-F2E9-CA43-2A8537F60C0F}"/>
                </a:ext>
              </a:extLst>
            </p:cNvPr>
            <p:cNvGrpSpPr/>
            <p:nvPr/>
          </p:nvGrpSpPr>
          <p:grpSpPr>
            <a:xfrm>
              <a:off x="4334343" y="3916843"/>
              <a:ext cx="1338859" cy="867277"/>
              <a:chOff x="271024" y="1842964"/>
              <a:chExt cx="1338859" cy="867277"/>
            </a:xfrm>
          </p:grpSpPr>
          <p:sp>
            <p:nvSpPr>
              <p:cNvPr id="41" name="Rectangle: Rounded Corners 40">
                <a:extLst>
                  <a:ext uri="{FF2B5EF4-FFF2-40B4-BE49-F238E27FC236}">
                    <a16:creationId xmlns:a16="http://schemas.microsoft.com/office/drawing/2014/main" id="{C0A3919E-8ED6-6570-7256-C0E78FC4CB02}"/>
                  </a:ext>
                </a:extLst>
              </p:cNvPr>
              <p:cNvSpPr/>
              <p:nvPr/>
            </p:nvSpPr>
            <p:spPr>
              <a:xfrm>
                <a:off x="271024" y="1842964"/>
                <a:ext cx="1338859" cy="867277"/>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42" name="Rectangle: Rounded Corners 6">
                <a:extLst>
                  <a:ext uri="{FF2B5EF4-FFF2-40B4-BE49-F238E27FC236}">
                    <a16:creationId xmlns:a16="http://schemas.microsoft.com/office/drawing/2014/main" id="{5021CA1A-EEBB-9279-E515-CF90094D5BA9}"/>
                  </a:ext>
                </a:extLst>
              </p:cNvPr>
              <p:cNvSpPr txBox="1"/>
              <p:nvPr/>
            </p:nvSpPr>
            <p:spPr>
              <a:xfrm>
                <a:off x="290075" y="2078834"/>
                <a:ext cx="1009301" cy="61235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53340" bIns="53340" numCol="1" spcCol="1270" anchor="t" anchorCtr="0">
                <a:noAutofit/>
              </a:bodyPr>
              <a:lstStyle/>
              <a:p>
                <a:pPr marL="0" lvl="1" algn="l" defTabSz="488950">
                  <a:lnSpc>
                    <a:spcPct val="90000"/>
                  </a:lnSpc>
                  <a:spcBef>
                    <a:spcPct val="0"/>
                  </a:spcBef>
                  <a:spcAft>
                    <a:spcPct val="15000"/>
                  </a:spcAft>
                </a:pPr>
                <a:endParaRPr lang="en-GB" kern="1200" dirty="0"/>
              </a:p>
              <a:p>
                <a:pPr marL="0" lvl="1" algn="l" defTabSz="488950">
                  <a:lnSpc>
                    <a:spcPct val="90000"/>
                  </a:lnSpc>
                  <a:spcBef>
                    <a:spcPct val="0"/>
                  </a:spcBef>
                  <a:spcAft>
                    <a:spcPct val="15000"/>
                  </a:spcAft>
                </a:pPr>
                <a:r>
                  <a:rPr lang="en-GB" sz="2000" b="1" kern="1200" dirty="0"/>
                  <a:t>What will you do?</a:t>
                </a:r>
              </a:p>
            </p:txBody>
          </p:sp>
        </p:grpSp>
        <p:grpSp>
          <p:nvGrpSpPr>
            <p:cNvPr id="12" name="Group 11">
              <a:extLst>
                <a:ext uri="{FF2B5EF4-FFF2-40B4-BE49-F238E27FC236}">
                  <a16:creationId xmlns:a16="http://schemas.microsoft.com/office/drawing/2014/main" id="{7E7EF6E8-B31C-FA51-DB46-2460DE17004B}"/>
                </a:ext>
              </a:extLst>
            </p:cNvPr>
            <p:cNvGrpSpPr/>
            <p:nvPr/>
          </p:nvGrpSpPr>
          <p:grpSpPr>
            <a:xfrm>
              <a:off x="6518798" y="2073879"/>
              <a:ext cx="1338859" cy="867277"/>
              <a:chOff x="2455479" y="0"/>
              <a:chExt cx="1338859" cy="867277"/>
            </a:xfrm>
          </p:grpSpPr>
          <p:sp>
            <p:nvSpPr>
              <p:cNvPr id="39" name="Rectangle: Rounded Corners 38">
                <a:extLst>
                  <a:ext uri="{FF2B5EF4-FFF2-40B4-BE49-F238E27FC236}">
                    <a16:creationId xmlns:a16="http://schemas.microsoft.com/office/drawing/2014/main" id="{79EBE48F-C13E-163D-738D-ADB774F01040}"/>
                  </a:ext>
                </a:extLst>
              </p:cNvPr>
              <p:cNvSpPr/>
              <p:nvPr/>
            </p:nvSpPr>
            <p:spPr>
              <a:xfrm>
                <a:off x="2455479" y="0"/>
                <a:ext cx="1338859" cy="867277"/>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40" name="Rectangle: Rounded Corners 8">
                <a:extLst>
                  <a:ext uri="{FF2B5EF4-FFF2-40B4-BE49-F238E27FC236}">
                    <a16:creationId xmlns:a16="http://schemas.microsoft.com/office/drawing/2014/main" id="{B1883BAF-679E-37FC-1CEE-25F555EF5232}"/>
                  </a:ext>
                </a:extLst>
              </p:cNvPr>
              <p:cNvSpPr txBox="1"/>
              <p:nvPr/>
            </p:nvSpPr>
            <p:spPr>
              <a:xfrm>
                <a:off x="2753848" y="19051"/>
                <a:ext cx="1021439" cy="61235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53340" bIns="53340" numCol="1" spcCol="1270" anchor="t" anchorCtr="0">
                <a:noAutofit/>
              </a:bodyPr>
              <a:lstStyle/>
              <a:p>
                <a:pPr marL="0" lvl="1" algn="l" defTabSz="488950">
                  <a:lnSpc>
                    <a:spcPct val="90000"/>
                  </a:lnSpc>
                  <a:spcBef>
                    <a:spcPct val="0"/>
                  </a:spcBef>
                  <a:spcAft>
                    <a:spcPct val="15000"/>
                  </a:spcAft>
                </a:pPr>
                <a:endParaRPr lang="en-GB" kern="1200" dirty="0"/>
              </a:p>
              <a:p>
                <a:pPr marL="0" lvl="1" algn="l" defTabSz="488950">
                  <a:lnSpc>
                    <a:spcPct val="90000"/>
                  </a:lnSpc>
                  <a:spcBef>
                    <a:spcPct val="0"/>
                  </a:spcBef>
                  <a:spcAft>
                    <a:spcPct val="15000"/>
                  </a:spcAft>
                </a:pPr>
                <a:r>
                  <a:rPr lang="en-GB" sz="2000" b="1" kern="1200" dirty="0"/>
                  <a:t>Current situation?</a:t>
                </a:r>
              </a:p>
            </p:txBody>
          </p:sp>
        </p:grpSp>
        <p:grpSp>
          <p:nvGrpSpPr>
            <p:cNvPr id="13" name="Group 12">
              <a:extLst>
                <a:ext uri="{FF2B5EF4-FFF2-40B4-BE49-F238E27FC236}">
                  <a16:creationId xmlns:a16="http://schemas.microsoft.com/office/drawing/2014/main" id="{B8A8F399-F583-6AD4-EEDE-3FFAEC42E429}"/>
                </a:ext>
              </a:extLst>
            </p:cNvPr>
            <p:cNvGrpSpPr/>
            <p:nvPr/>
          </p:nvGrpSpPr>
          <p:grpSpPr>
            <a:xfrm>
              <a:off x="4334343" y="2073879"/>
              <a:ext cx="1338859" cy="867277"/>
              <a:chOff x="271024" y="0"/>
              <a:chExt cx="1338859" cy="867277"/>
            </a:xfrm>
          </p:grpSpPr>
          <p:sp>
            <p:nvSpPr>
              <p:cNvPr id="37" name="Rectangle: Rounded Corners 36">
                <a:extLst>
                  <a:ext uri="{FF2B5EF4-FFF2-40B4-BE49-F238E27FC236}">
                    <a16:creationId xmlns:a16="http://schemas.microsoft.com/office/drawing/2014/main" id="{1393F3D6-B8BA-2777-FAAF-553A9158E8EA}"/>
                  </a:ext>
                </a:extLst>
              </p:cNvPr>
              <p:cNvSpPr/>
              <p:nvPr/>
            </p:nvSpPr>
            <p:spPr>
              <a:xfrm>
                <a:off x="271024" y="0"/>
                <a:ext cx="1338859" cy="867277"/>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8" name="Rectangle: Rounded Corners 10">
                <a:extLst>
                  <a:ext uri="{FF2B5EF4-FFF2-40B4-BE49-F238E27FC236}">
                    <a16:creationId xmlns:a16="http://schemas.microsoft.com/office/drawing/2014/main" id="{59162707-7480-E8E4-B254-0943C1C4925B}"/>
                  </a:ext>
                </a:extLst>
              </p:cNvPr>
              <p:cNvSpPr txBox="1"/>
              <p:nvPr/>
            </p:nvSpPr>
            <p:spPr>
              <a:xfrm>
                <a:off x="290075" y="19051"/>
                <a:ext cx="1014101" cy="61235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53340" bIns="53340" numCol="1" spcCol="1270" anchor="t" anchorCtr="0">
                <a:noAutofit/>
              </a:bodyPr>
              <a:lstStyle/>
              <a:p>
                <a:pPr marL="0" lvl="1" algn="l" defTabSz="488950">
                  <a:lnSpc>
                    <a:spcPct val="90000"/>
                  </a:lnSpc>
                  <a:spcBef>
                    <a:spcPct val="0"/>
                  </a:spcBef>
                  <a:spcAft>
                    <a:spcPct val="15000"/>
                  </a:spcAft>
                </a:pPr>
                <a:endParaRPr lang="en-GB" kern="1200" dirty="0"/>
              </a:p>
              <a:p>
                <a:pPr marL="0" lvl="1" algn="l" defTabSz="488950">
                  <a:lnSpc>
                    <a:spcPct val="90000"/>
                  </a:lnSpc>
                  <a:spcBef>
                    <a:spcPct val="0"/>
                  </a:spcBef>
                  <a:spcAft>
                    <a:spcPct val="15000"/>
                  </a:spcAft>
                </a:pPr>
                <a:r>
                  <a:rPr lang="en-GB" sz="2000" b="1" kern="1200" dirty="0"/>
                  <a:t>What do you want?</a:t>
                </a:r>
              </a:p>
            </p:txBody>
          </p:sp>
        </p:grpSp>
        <p:grpSp>
          <p:nvGrpSpPr>
            <p:cNvPr id="14" name="Group 13">
              <a:extLst>
                <a:ext uri="{FF2B5EF4-FFF2-40B4-BE49-F238E27FC236}">
                  <a16:creationId xmlns:a16="http://schemas.microsoft.com/office/drawing/2014/main" id="{1EB78305-3F0F-E29C-8486-68A50C1F99FA}"/>
                </a:ext>
              </a:extLst>
            </p:cNvPr>
            <p:cNvGrpSpPr/>
            <p:nvPr/>
          </p:nvGrpSpPr>
          <p:grpSpPr>
            <a:xfrm>
              <a:off x="4914186" y="2225487"/>
              <a:ext cx="1173534" cy="1173534"/>
              <a:chOff x="850867" y="151608"/>
              <a:chExt cx="1173534" cy="1173534"/>
            </a:xfrm>
          </p:grpSpPr>
          <p:sp>
            <p:nvSpPr>
              <p:cNvPr id="29" name="Partial Circle 28">
                <a:extLst>
                  <a:ext uri="{FF2B5EF4-FFF2-40B4-BE49-F238E27FC236}">
                    <a16:creationId xmlns:a16="http://schemas.microsoft.com/office/drawing/2014/main" id="{1322DE20-0DE8-8719-FB5D-E0D4826BBD6D}"/>
                  </a:ext>
                </a:extLst>
              </p:cNvPr>
              <p:cNvSpPr/>
              <p:nvPr/>
            </p:nvSpPr>
            <p:spPr>
              <a:xfrm>
                <a:off x="850867" y="151608"/>
                <a:ext cx="1173534" cy="1173534"/>
              </a:xfrm>
              <a:prstGeom prst="pieWedge">
                <a:avLst/>
              </a:prstGeom>
              <a:solidFill>
                <a:schemeClr val="accent6">
                  <a:lumMod val="60000"/>
                  <a:lumOff val="4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a:p>
            </p:txBody>
          </p:sp>
          <p:sp>
            <p:nvSpPr>
              <p:cNvPr id="35" name="Partial Circle 12">
                <a:extLst>
                  <a:ext uri="{FF2B5EF4-FFF2-40B4-BE49-F238E27FC236}">
                    <a16:creationId xmlns:a16="http://schemas.microsoft.com/office/drawing/2014/main" id="{0DE54E59-436F-5744-855C-D0C5409649A1}"/>
                  </a:ext>
                </a:extLst>
              </p:cNvPr>
              <p:cNvSpPr txBox="1"/>
              <p:nvPr/>
            </p:nvSpPr>
            <p:spPr>
              <a:xfrm>
                <a:off x="1194587" y="495328"/>
                <a:ext cx="829814" cy="82981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GB" sz="2800" b="1" kern="1200" dirty="0">
                    <a:solidFill>
                      <a:schemeClr val="tx1"/>
                    </a:solidFill>
                  </a:rPr>
                  <a:t>Goal</a:t>
                </a:r>
              </a:p>
            </p:txBody>
          </p:sp>
        </p:grpSp>
        <p:grpSp>
          <p:nvGrpSpPr>
            <p:cNvPr id="17" name="Group 16">
              <a:extLst>
                <a:ext uri="{FF2B5EF4-FFF2-40B4-BE49-F238E27FC236}">
                  <a16:creationId xmlns:a16="http://schemas.microsoft.com/office/drawing/2014/main" id="{63B4A745-79D4-FAE0-D4C1-07DDB8C7E37E}"/>
                </a:ext>
              </a:extLst>
            </p:cNvPr>
            <p:cNvGrpSpPr/>
            <p:nvPr/>
          </p:nvGrpSpPr>
          <p:grpSpPr>
            <a:xfrm>
              <a:off x="6123102" y="2228362"/>
              <a:ext cx="1173534" cy="1173534"/>
              <a:chOff x="2059783" y="154483"/>
              <a:chExt cx="1173534" cy="1173534"/>
            </a:xfrm>
          </p:grpSpPr>
          <p:sp>
            <p:nvSpPr>
              <p:cNvPr id="25" name="Partial Circle 24">
                <a:extLst>
                  <a:ext uri="{FF2B5EF4-FFF2-40B4-BE49-F238E27FC236}">
                    <a16:creationId xmlns:a16="http://schemas.microsoft.com/office/drawing/2014/main" id="{CD41763C-3FF7-BD2A-7BEF-F04C60B4AFCE}"/>
                  </a:ext>
                </a:extLst>
              </p:cNvPr>
              <p:cNvSpPr/>
              <p:nvPr/>
            </p:nvSpPr>
            <p:spPr>
              <a:xfrm rot="5400000">
                <a:off x="2059783" y="154483"/>
                <a:ext cx="1173534" cy="1173534"/>
              </a:xfrm>
              <a:prstGeom prst="pieWedge">
                <a:avLst/>
              </a:prstGeom>
              <a:solidFill>
                <a:schemeClr val="accent6">
                  <a:lumMod val="60000"/>
                  <a:lumOff val="4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a:p>
            </p:txBody>
          </p:sp>
          <p:sp>
            <p:nvSpPr>
              <p:cNvPr id="27" name="Partial Circle 14">
                <a:extLst>
                  <a:ext uri="{FF2B5EF4-FFF2-40B4-BE49-F238E27FC236}">
                    <a16:creationId xmlns:a16="http://schemas.microsoft.com/office/drawing/2014/main" id="{8A129CB8-1D83-F071-350A-5FAF625F0119}"/>
                  </a:ext>
                </a:extLst>
              </p:cNvPr>
              <p:cNvSpPr txBox="1"/>
              <p:nvPr/>
            </p:nvSpPr>
            <p:spPr>
              <a:xfrm>
                <a:off x="2059783" y="498203"/>
                <a:ext cx="829814" cy="82981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GB" sz="2800" b="1" kern="1200" dirty="0">
                    <a:solidFill>
                      <a:schemeClr val="tx1"/>
                    </a:solidFill>
                  </a:rPr>
                  <a:t>Reality</a:t>
                </a:r>
              </a:p>
            </p:txBody>
          </p:sp>
        </p:grpSp>
        <p:grpSp>
          <p:nvGrpSpPr>
            <p:cNvPr id="18" name="Group 17">
              <a:extLst>
                <a:ext uri="{FF2B5EF4-FFF2-40B4-BE49-F238E27FC236}">
                  <a16:creationId xmlns:a16="http://schemas.microsoft.com/office/drawing/2014/main" id="{71685E30-068E-547D-5A53-FDDB5EA8DDD7}"/>
                </a:ext>
              </a:extLst>
            </p:cNvPr>
            <p:cNvGrpSpPr/>
            <p:nvPr/>
          </p:nvGrpSpPr>
          <p:grpSpPr>
            <a:xfrm>
              <a:off x="6123102" y="3456102"/>
              <a:ext cx="1173534" cy="1173534"/>
              <a:chOff x="2059783" y="1382223"/>
              <a:chExt cx="1173534" cy="1173534"/>
            </a:xfrm>
          </p:grpSpPr>
          <p:sp>
            <p:nvSpPr>
              <p:cNvPr id="23" name="Partial Circle 22">
                <a:extLst>
                  <a:ext uri="{FF2B5EF4-FFF2-40B4-BE49-F238E27FC236}">
                    <a16:creationId xmlns:a16="http://schemas.microsoft.com/office/drawing/2014/main" id="{AD654020-1ABC-E050-894F-505A5705CDD7}"/>
                  </a:ext>
                </a:extLst>
              </p:cNvPr>
              <p:cNvSpPr/>
              <p:nvPr/>
            </p:nvSpPr>
            <p:spPr>
              <a:xfrm rot="10800000">
                <a:off x="2059783" y="1382223"/>
                <a:ext cx="1173534" cy="1173534"/>
              </a:xfrm>
              <a:prstGeom prst="pieWedge">
                <a:avLst/>
              </a:prstGeom>
              <a:solidFill>
                <a:schemeClr val="accent6">
                  <a:lumMod val="60000"/>
                  <a:lumOff val="4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a:p>
            </p:txBody>
          </p:sp>
          <p:sp>
            <p:nvSpPr>
              <p:cNvPr id="24" name="Partial Circle 16">
                <a:extLst>
                  <a:ext uri="{FF2B5EF4-FFF2-40B4-BE49-F238E27FC236}">
                    <a16:creationId xmlns:a16="http://schemas.microsoft.com/office/drawing/2014/main" id="{14F23E21-0D83-78B8-5FDA-2D3108D7EB99}"/>
                  </a:ext>
                </a:extLst>
              </p:cNvPr>
              <p:cNvSpPr txBox="1"/>
              <p:nvPr/>
            </p:nvSpPr>
            <p:spPr>
              <a:xfrm rot="21600000">
                <a:off x="2059783" y="1382223"/>
                <a:ext cx="829814" cy="82981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GB" sz="3200" b="1" kern="1200" dirty="0">
                    <a:solidFill>
                      <a:schemeClr val="tx1"/>
                    </a:solidFill>
                  </a:rPr>
                  <a:t>Options</a:t>
                </a:r>
              </a:p>
            </p:txBody>
          </p:sp>
        </p:grpSp>
        <p:grpSp>
          <p:nvGrpSpPr>
            <p:cNvPr id="19" name="Group 18">
              <a:extLst>
                <a:ext uri="{FF2B5EF4-FFF2-40B4-BE49-F238E27FC236}">
                  <a16:creationId xmlns:a16="http://schemas.microsoft.com/office/drawing/2014/main" id="{10FF10CE-F5EF-441F-497A-40C98916F158}"/>
                </a:ext>
              </a:extLst>
            </p:cNvPr>
            <p:cNvGrpSpPr/>
            <p:nvPr/>
          </p:nvGrpSpPr>
          <p:grpSpPr>
            <a:xfrm>
              <a:off x="4895363" y="3456102"/>
              <a:ext cx="1173534" cy="1173534"/>
              <a:chOff x="832044" y="1382223"/>
              <a:chExt cx="1173534" cy="1173534"/>
            </a:xfrm>
          </p:grpSpPr>
          <p:sp>
            <p:nvSpPr>
              <p:cNvPr id="20" name="Partial Circle 19">
                <a:extLst>
                  <a:ext uri="{FF2B5EF4-FFF2-40B4-BE49-F238E27FC236}">
                    <a16:creationId xmlns:a16="http://schemas.microsoft.com/office/drawing/2014/main" id="{48434715-1601-0ED2-4A03-6FFDFCBBFE1B}"/>
                  </a:ext>
                </a:extLst>
              </p:cNvPr>
              <p:cNvSpPr/>
              <p:nvPr/>
            </p:nvSpPr>
            <p:spPr>
              <a:xfrm rot="16200000">
                <a:off x="832044" y="1382223"/>
                <a:ext cx="1173534" cy="1173534"/>
              </a:xfrm>
              <a:prstGeom prst="pieWedge">
                <a:avLst/>
              </a:prstGeom>
              <a:solidFill>
                <a:schemeClr val="accent6">
                  <a:lumMod val="60000"/>
                  <a:lumOff val="4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a:p>
            </p:txBody>
          </p:sp>
          <p:sp>
            <p:nvSpPr>
              <p:cNvPr id="22" name="Partial Circle 18">
                <a:extLst>
                  <a:ext uri="{FF2B5EF4-FFF2-40B4-BE49-F238E27FC236}">
                    <a16:creationId xmlns:a16="http://schemas.microsoft.com/office/drawing/2014/main" id="{361DF6B5-075A-45AD-7282-E9616E8BEAAD}"/>
                  </a:ext>
                </a:extLst>
              </p:cNvPr>
              <p:cNvSpPr txBox="1"/>
              <p:nvPr/>
            </p:nvSpPr>
            <p:spPr>
              <a:xfrm rot="21600000">
                <a:off x="1175764" y="1382223"/>
                <a:ext cx="829814" cy="82981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GB" sz="2800" b="1" kern="1200" dirty="0">
                    <a:solidFill>
                      <a:schemeClr val="tx1"/>
                    </a:solidFill>
                  </a:rPr>
                  <a:t>Will do</a:t>
                </a:r>
              </a:p>
            </p:txBody>
          </p:sp>
        </p:grpSp>
      </p:grpSp>
      <p:pic>
        <p:nvPicPr>
          <p:cNvPr id="2" name="Picture 1" descr="GMMH-Strapline-blue.png">
            <a:extLst>
              <a:ext uri="{FF2B5EF4-FFF2-40B4-BE49-F238E27FC236}">
                <a16:creationId xmlns:a16="http://schemas.microsoft.com/office/drawing/2014/main" id="{AF60AF7F-E3F1-1A2B-54AB-DBDC375EBC0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0046" y="6093280"/>
            <a:ext cx="1627111" cy="238299"/>
          </a:xfrm>
          <a:prstGeom prst="rect">
            <a:avLst/>
          </a:prstGeom>
        </p:spPr>
      </p:pic>
      <p:pic>
        <p:nvPicPr>
          <p:cNvPr id="3" name="Picture 2" descr="GMMH-Graphic-device-blue.png">
            <a:extLst>
              <a:ext uri="{FF2B5EF4-FFF2-40B4-BE49-F238E27FC236}">
                <a16:creationId xmlns:a16="http://schemas.microsoft.com/office/drawing/2014/main" id="{65F0F2E0-73ED-753B-93A2-B8382B068D3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485864" y="6093280"/>
            <a:ext cx="1648400" cy="636283"/>
          </a:xfrm>
          <a:prstGeom prst="rect">
            <a:avLst/>
          </a:prstGeom>
        </p:spPr>
      </p:pic>
    </p:spTree>
    <p:extLst>
      <p:ext uri="{BB962C8B-B14F-4D97-AF65-F5344CB8AC3E}">
        <p14:creationId xmlns:p14="http://schemas.microsoft.com/office/powerpoint/2010/main" val="26118921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BF182EA-B013-C5C0-B099-9D69EA4F3676}"/>
              </a:ext>
            </a:extLst>
          </p:cNvPr>
          <p:cNvPicPr>
            <a:picLocks noChangeAspect="1"/>
          </p:cNvPicPr>
          <p:nvPr/>
        </p:nvPicPr>
        <p:blipFill>
          <a:blip r:embed="rId3"/>
          <a:stretch>
            <a:fillRect/>
          </a:stretch>
        </p:blipFill>
        <p:spPr>
          <a:xfrm>
            <a:off x="46969" y="0"/>
            <a:ext cx="12098061" cy="6858000"/>
          </a:xfrm>
          <a:prstGeom prst="rect">
            <a:avLst/>
          </a:prstGeom>
        </p:spPr>
      </p:pic>
    </p:spTree>
    <p:extLst>
      <p:ext uri="{BB962C8B-B14F-4D97-AF65-F5344CB8AC3E}">
        <p14:creationId xmlns:p14="http://schemas.microsoft.com/office/powerpoint/2010/main" val="548829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9DA3C-9B6C-49B2-9E92-9DE40ED95323}"/>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148BCD1A-435B-4F32-8A27-849606E0DFDC}"/>
              </a:ext>
            </a:extLst>
          </p:cNvPr>
          <p:cNvSpPr>
            <a:spLocks noGrp="1"/>
          </p:cNvSpPr>
          <p:nvPr>
            <p:ph type="subTitle" idx="1"/>
          </p:nvPr>
        </p:nvSpPr>
        <p:spPr/>
        <p:txBody>
          <a:bodyPr/>
          <a:lstStyle/>
          <a:p>
            <a:endParaRPr lang="en-GB"/>
          </a:p>
        </p:txBody>
      </p:sp>
      <p:sp>
        <p:nvSpPr>
          <p:cNvPr id="4" name="Rectangle 3">
            <a:extLst>
              <a:ext uri="{FF2B5EF4-FFF2-40B4-BE49-F238E27FC236}">
                <a16:creationId xmlns:a16="http://schemas.microsoft.com/office/drawing/2014/main" id="{AB2CCABD-EFCD-4E2D-8DC7-29A670D956FC}"/>
              </a:ext>
            </a:extLst>
          </p:cNvPr>
          <p:cNvSpPr/>
          <p:nvPr/>
        </p:nvSpPr>
        <p:spPr>
          <a:xfrm>
            <a:off x="0" y="0"/>
            <a:ext cx="12192000" cy="68580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DBC6F949-E494-48AE-B051-937C0776CA58}"/>
              </a:ext>
            </a:extLst>
          </p:cNvPr>
          <p:cNvSpPr/>
          <p:nvPr/>
        </p:nvSpPr>
        <p:spPr>
          <a:xfrm>
            <a:off x="184558" y="192947"/>
            <a:ext cx="11828477" cy="6484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descr="A picture containing drawing&#10;&#10;Description automatically generated">
            <a:extLst>
              <a:ext uri="{FF2B5EF4-FFF2-40B4-BE49-F238E27FC236}">
                <a16:creationId xmlns:a16="http://schemas.microsoft.com/office/drawing/2014/main" id="{43A5DB04-1901-4599-988D-064C1AD37EAF}"/>
              </a:ext>
            </a:extLst>
          </p:cNvPr>
          <p:cNvPicPr>
            <a:picLocks noChangeAspect="1"/>
          </p:cNvPicPr>
          <p:nvPr/>
        </p:nvPicPr>
        <p:blipFill>
          <a:blip r:embed="rId3"/>
          <a:stretch>
            <a:fillRect/>
          </a:stretch>
        </p:blipFill>
        <p:spPr>
          <a:xfrm>
            <a:off x="277885" y="5038884"/>
            <a:ext cx="2640117" cy="1528489"/>
          </a:xfrm>
          <a:prstGeom prst="rect">
            <a:avLst/>
          </a:prstGeom>
        </p:spPr>
      </p:pic>
      <p:pic>
        <p:nvPicPr>
          <p:cNvPr id="8" name="Picture 7" descr="Icon&#10;&#10;Description automatically generated">
            <a:extLst>
              <a:ext uri="{FF2B5EF4-FFF2-40B4-BE49-F238E27FC236}">
                <a16:creationId xmlns:a16="http://schemas.microsoft.com/office/drawing/2014/main" id="{A8FC982B-10D7-4D7D-9959-9006ABC0B937}"/>
              </a:ext>
            </a:extLst>
          </p:cNvPr>
          <p:cNvPicPr/>
          <p:nvPr/>
        </p:nvPicPr>
        <p:blipFill>
          <a:blip r:embed="rId4">
            <a:extLst>
              <a:ext uri="{28A0092B-C50C-407E-A947-70E740481C1C}">
                <a14:useLocalDpi xmlns:a14="http://schemas.microsoft.com/office/drawing/2010/main" val="0"/>
              </a:ext>
            </a:extLst>
          </a:blip>
          <a:stretch>
            <a:fillRect/>
          </a:stretch>
        </p:blipFill>
        <p:spPr>
          <a:xfrm>
            <a:off x="10495135" y="5220960"/>
            <a:ext cx="1440180" cy="1367155"/>
          </a:xfrm>
          <a:prstGeom prst="rect">
            <a:avLst/>
          </a:prstGeom>
        </p:spPr>
      </p:pic>
      <p:sp>
        <p:nvSpPr>
          <p:cNvPr id="9" name="TextBox 8">
            <a:extLst>
              <a:ext uri="{FF2B5EF4-FFF2-40B4-BE49-F238E27FC236}">
                <a16:creationId xmlns:a16="http://schemas.microsoft.com/office/drawing/2014/main" id="{0A510117-7293-4773-EA5A-0B34A0EB3012}"/>
              </a:ext>
            </a:extLst>
          </p:cNvPr>
          <p:cNvSpPr txBox="1"/>
          <p:nvPr/>
        </p:nvSpPr>
        <p:spPr>
          <a:xfrm>
            <a:off x="1980547" y="2626273"/>
            <a:ext cx="8230906"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Calibri" panose="020F0502020204030204"/>
                <a:ea typeface="+mn-ea"/>
                <a:cs typeface="+mn-cs"/>
              </a:rPr>
              <a:t>Client Voices and Coproduction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7885" y="259519"/>
            <a:ext cx="3038899" cy="1505160"/>
          </a:xfrm>
          <a:prstGeom prst="rect">
            <a:avLst/>
          </a:prstGeom>
        </p:spPr>
      </p:pic>
    </p:spTree>
    <p:extLst>
      <p:ext uri="{BB962C8B-B14F-4D97-AF65-F5344CB8AC3E}">
        <p14:creationId xmlns:p14="http://schemas.microsoft.com/office/powerpoint/2010/main" val="363189541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53C605D2-1847-9335-82F4-1B7318EA9389}"/>
              </a:ext>
            </a:extLst>
          </p:cNvPr>
          <p:cNvGraphicFramePr>
            <a:graphicFrameLocks noGrp="1"/>
          </p:cNvGraphicFramePr>
          <p:nvPr>
            <p:ph idx="1"/>
          </p:nvPr>
        </p:nvGraphicFramePr>
        <p:xfrm>
          <a:off x="838200" y="605060"/>
          <a:ext cx="10515600" cy="558340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730118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1" descr="/tmp/beautiful_ai_exports/55968d89-6490-4e58-94ac-169c1eb47fec.jpg"/>
          <p:cNvPicPr>
            <a:picLocks noChangeAspect="1"/>
          </p:cNvPicPr>
          <p:nvPr/>
        </p:nvPicPr>
        <p:blipFill>
          <a:blip r:embed="rId3"/>
          <a:srcRect/>
          <a:stretch/>
        </p:blipFill>
        <p:spPr>
          <a:xfrm>
            <a:off x="0" y="0"/>
            <a:ext cx="12192000" cy="6858000"/>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AEEFBE36-D3F8-C879-3855-A1F3BF922CE0}"/>
              </a:ext>
            </a:extLst>
          </p:cNvPr>
          <p:cNvGraphicFramePr>
            <a:graphicFrameLocks noGrp="1"/>
          </p:cNvGraphicFramePr>
          <p:nvPr>
            <p:ph sz="half" idx="1"/>
          </p:nvPr>
        </p:nvGraphicFramePr>
        <p:xfrm>
          <a:off x="838199" y="272716"/>
          <a:ext cx="10515599" cy="590424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770828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1" descr="/tmp/beautiful_ai_exports/d7cc6744-1873-4ec9-beb1-68069f0363f9.jpg"/>
          <p:cNvPicPr>
            <a:picLocks noChangeAspect="1"/>
          </p:cNvPicPr>
          <p:nvPr/>
        </p:nvPicPr>
        <p:blipFill>
          <a:blip r:embed="rId3"/>
          <a:srcRect/>
          <a:stretch/>
        </p:blipFill>
        <p:spPr>
          <a:xfrm>
            <a:off x="0" y="0"/>
            <a:ext cx="12192000" cy="6858000"/>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53C605D2-1847-9335-82F4-1B7318EA9389}"/>
              </a:ext>
            </a:extLst>
          </p:cNvPr>
          <p:cNvGraphicFramePr>
            <a:graphicFrameLocks noGrp="1"/>
          </p:cNvGraphicFramePr>
          <p:nvPr>
            <p:ph idx="1"/>
          </p:nvPr>
        </p:nvGraphicFramePr>
        <p:xfrm>
          <a:off x="838200" y="593558"/>
          <a:ext cx="10515600" cy="558340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2930189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53C605D2-1847-9335-82F4-1B7318EA9389}"/>
              </a:ext>
            </a:extLst>
          </p:cNvPr>
          <p:cNvGraphicFramePr>
            <a:graphicFrameLocks noGrp="1"/>
          </p:cNvGraphicFramePr>
          <p:nvPr>
            <p:ph idx="1"/>
          </p:nvPr>
        </p:nvGraphicFramePr>
        <p:xfrm>
          <a:off x="838200" y="593558"/>
          <a:ext cx="10515600" cy="558340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9413108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53C605D2-1847-9335-82F4-1B7318EA9389}"/>
              </a:ext>
            </a:extLst>
          </p:cNvPr>
          <p:cNvGraphicFramePr>
            <a:graphicFrameLocks noGrp="1"/>
          </p:cNvGraphicFramePr>
          <p:nvPr>
            <p:ph idx="1"/>
          </p:nvPr>
        </p:nvGraphicFramePr>
        <p:xfrm>
          <a:off x="838200" y="593558"/>
          <a:ext cx="10515600" cy="558340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3995577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1" descr="/tmp/beautiful_ai_exports/a86fbb0a-98c6-480a-af1c-f1cfad2f518f.jpg"/>
          <p:cNvPicPr>
            <a:picLocks noChangeAspect="1"/>
          </p:cNvPicPr>
          <p:nvPr/>
        </p:nvPicPr>
        <p:blipFill>
          <a:blip r:embed="rId3"/>
          <a:srcRect/>
          <a:stretch/>
        </p:blipFill>
        <p:spPr>
          <a:xfrm>
            <a:off x="0" y="0"/>
            <a:ext cx="12192000" cy="6858000"/>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9DA3C-9B6C-49B2-9E92-9DE40ED95323}"/>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148BCD1A-435B-4F32-8A27-849606E0DFDC}"/>
              </a:ext>
            </a:extLst>
          </p:cNvPr>
          <p:cNvSpPr>
            <a:spLocks noGrp="1"/>
          </p:cNvSpPr>
          <p:nvPr>
            <p:ph type="subTitle" idx="1"/>
          </p:nvPr>
        </p:nvSpPr>
        <p:spPr/>
        <p:txBody>
          <a:bodyPr/>
          <a:lstStyle/>
          <a:p>
            <a:endParaRPr lang="en-GB"/>
          </a:p>
        </p:txBody>
      </p:sp>
      <p:sp>
        <p:nvSpPr>
          <p:cNvPr id="4" name="Rectangle 3">
            <a:extLst>
              <a:ext uri="{FF2B5EF4-FFF2-40B4-BE49-F238E27FC236}">
                <a16:creationId xmlns:a16="http://schemas.microsoft.com/office/drawing/2014/main" id="{AB2CCABD-EFCD-4E2D-8DC7-29A670D956FC}"/>
              </a:ext>
            </a:extLst>
          </p:cNvPr>
          <p:cNvSpPr/>
          <p:nvPr/>
        </p:nvSpPr>
        <p:spPr>
          <a:xfrm>
            <a:off x="0" y="0"/>
            <a:ext cx="12192000" cy="68580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DBC6F949-E494-48AE-B051-937C0776CA58}"/>
              </a:ext>
            </a:extLst>
          </p:cNvPr>
          <p:cNvSpPr/>
          <p:nvPr/>
        </p:nvSpPr>
        <p:spPr>
          <a:xfrm>
            <a:off x="181761" y="186655"/>
            <a:ext cx="11828477" cy="6484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descr="A picture containing drawing&#10;&#10;Description automatically generated">
            <a:extLst>
              <a:ext uri="{FF2B5EF4-FFF2-40B4-BE49-F238E27FC236}">
                <a16:creationId xmlns:a16="http://schemas.microsoft.com/office/drawing/2014/main" id="{43A5DB04-1901-4599-988D-064C1AD37EAF}"/>
              </a:ext>
            </a:extLst>
          </p:cNvPr>
          <p:cNvPicPr>
            <a:picLocks noChangeAspect="1"/>
          </p:cNvPicPr>
          <p:nvPr/>
        </p:nvPicPr>
        <p:blipFill>
          <a:blip r:embed="rId3"/>
          <a:stretch>
            <a:fillRect/>
          </a:stretch>
        </p:blipFill>
        <p:spPr>
          <a:xfrm>
            <a:off x="277885" y="5038884"/>
            <a:ext cx="2640117" cy="1528489"/>
          </a:xfrm>
          <a:prstGeom prst="rect">
            <a:avLst/>
          </a:prstGeom>
        </p:spPr>
      </p:pic>
      <p:pic>
        <p:nvPicPr>
          <p:cNvPr id="8" name="Picture 7" descr="Icon&#10;&#10;Description automatically generated">
            <a:extLst>
              <a:ext uri="{FF2B5EF4-FFF2-40B4-BE49-F238E27FC236}">
                <a16:creationId xmlns:a16="http://schemas.microsoft.com/office/drawing/2014/main" id="{A8FC982B-10D7-4D7D-9959-9006ABC0B937}"/>
              </a:ext>
            </a:extLst>
          </p:cNvPr>
          <p:cNvPicPr/>
          <p:nvPr/>
        </p:nvPicPr>
        <p:blipFill>
          <a:blip r:embed="rId4">
            <a:extLst>
              <a:ext uri="{28A0092B-C50C-407E-A947-70E740481C1C}">
                <a14:useLocalDpi xmlns:a14="http://schemas.microsoft.com/office/drawing/2010/main" val="0"/>
              </a:ext>
            </a:extLst>
          </a:blip>
          <a:stretch>
            <a:fillRect/>
          </a:stretch>
        </p:blipFill>
        <p:spPr>
          <a:xfrm>
            <a:off x="10495135" y="5220960"/>
            <a:ext cx="1440180" cy="1367155"/>
          </a:xfrm>
          <a:prstGeom prst="rect">
            <a:avLst/>
          </a:prstGeom>
        </p:spPr>
      </p:pic>
      <p:sp>
        <p:nvSpPr>
          <p:cNvPr id="9" name="TextBox 8">
            <a:extLst>
              <a:ext uri="{FF2B5EF4-FFF2-40B4-BE49-F238E27FC236}">
                <a16:creationId xmlns:a16="http://schemas.microsoft.com/office/drawing/2014/main" id="{0A510117-7293-4773-EA5A-0B34A0EB3012}"/>
              </a:ext>
            </a:extLst>
          </p:cNvPr>
          <p:cNvSpPr txBox="1"/>
          <p:nvPr/>
        </p:nvSpPr>
        <p:spPr>
          <a:xfrm>
            <a:off x="1980547" y="2626273"/>
            <a:ext cx="823090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Calibri" panose="020F0502020204030204"/>
                <a:ea typeface="+mn-ea"/>
                <a:cs typeface="+mn-cs"/>
              </a:rPr>
              <a:t>Break</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7885" y="259519"/>
            <a:ext cx="3038899" cy="1505160"/>
          </a:xfrm>
          <a:prstGeom prst="rect">
            <a:avLst/>
          </a:prstGeom>
        </p:spPr>
      </p:pic>
      <p:pic>
        <p:nvPicPr>
          <p:cNvPr id="11" name="Picture 10" descr="Two cups of steaming hot tea">
            <a:extLst>
              <a:ext uri="{FF2B5EF4-FFF2-40B4-BE49-F238E27FC236}">
                <a16:creationId xmlns:a16="http://schemas.microsoft.com/office/drawing/2014/main" id="{02330C37-84EE-EA8F-86EC-E71F63CAD5C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0800000" flipV="1">
            <a:off x="750276" y="2176322"/>
            <a:ext cx="3632026" cy="2421351"/>
          </a:xfrm>
          <a:prstGeom prst="rect">
            <a:avLst/>
          </a:prstGeom>
        </p:spPr>
      </p:pic>
      <p:pic>
        <p:nvPicPr>
          <p:cNvPr id="13" name="Picture 12" descr="Cup and saucer with black drink on wooden top">
            <a:extLst>
              <a:ext uri="{FF2B5EF4-FFF2-40B4-BE49-F238E27FC236}">
                <a16:creationId xmlns:a16="http://schemas.microsoft.com/office/drawing/2014/main" id="{1429159C-9FD3-F376-0F74-9EE8D5922C7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V="1">
            <a:off x="7786055" y="2188493"/>
            <a:ext cx="3655670" cy="2421351"/>
          </a:xfrm>
          <a:prstGeom prst="rect">
            <a:avLst/>
          </a:prstGeom>
        </p:spPr>
      </p:pic>
    </p:spTree>
    <p:extLst>
      <p:ext uri="{BB962C8B-B14F-4D97-AF65-F5344CB8AC3E}">
        <p14:creationId xmlns:p14="http://schemas.microsoft.com/office/powerpoint/2010/main" val="236316029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9DA3C-9B6C-49B2-9E92-9DE40ED95323}"/>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148BCD1A-435B-4F32-8A27-849606E0DFDC}"/>
              </a:ext>
            </a:extLst>
          </p:cNvPr>
          <p:cNvSpPr>
            <a:spLocks noGrp="1"/>
          </p:cNvSpPr>
          <p:nvPr>
            <p:ph type="subTitle" idx="1"/>
          </p:nvPr>
        </p:nvSpPr>
        <p:spPr/>
        <p:txBody>
          <a:bodyPr/>
          <a:lstStyle/>
          <a:p>
            <a:endParaRPr lang="en-GB"/>
          </a:p>
        </p:txBody>
      </p:sp>
      <p:sp>
        <p:nvSpPr>
          <p:cNvPr id="4" name="Rectangle 3">
            <a:extLst>
              <a:ext uri="{FF2B5EF4-FFF2-40B4-BE49-F238E27FC236}">
                <a16:creationId xmlns:a16="http://schemas.microsoft.com/office/drawing/2014/main" id="{AB2CCABD-EFCD-4E2D-8DC7-29A670D956FC}"/>
              </a:ext>
            </a:extLst>
          </p:cNvPr>
          <p:cNvSpPr/>
          <p:nvPr/>
        </p:nvSpPr>
        <p:spPr>
          <a:xfrm>
            <a:off x="0" y="0"/>
            <a:ext cx="12192000" cy="68580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DBC6F949-E494-48AE-B051-937C0776CA58}"/>
              </a:ext>
            </a:extLst>
          </p:cNvPr>
          <p:cNvSpPr/>
          <p:nvPr/>
        </p:nvSpPr>
        <p:spPr>
          <a:xfrm>
            <a:off x="184558" y="192947"/>
            <a:ext cx="11828477" cy="6484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descr="A picture containing drawing&#10;&#10;Description automatically generated">
            <a:extLst>
              <a:ext uri="{FF2B5EF4-FFF2-40B4-BE49-F238E27FC236}">
                <a16:creationId xmlns:a16="http://schemas.microsoft.com/office/drawing/2014/main" id="{43A5DB04-1901-4599-988D-064C1AD37EAF}"/>
              </a:ext>
            </a:extLst>
          </p:cNvPr>
          <p:cNvPicPr>
            <a:picLocks noChangeAspect="1"/>
          </p:cNvPicPr>
          <p:nvPr/>
        </p:nvPicPr>
        <p:blipFill>
          <a:blip r:embed="rId3"/>
          <a:stretch>
            <a:fillRect/>
          </a:stretch>
        </p:blipFill>
        <p:spPr>
          <a:xfrm>
            <a:off x="277885" y="5038884"/>
            <a:ext cx="2640117" cy="1528489"/>
          </a:xfrm>
          <a:prstGeom prst="rect">
            <a:avLst/>
          </a:prstGeom>
        </p:spPr>
      </p:pic>
      <p:pic>
        <p:nvPicPr>
          <p:cNvPr id="8" name="Picture 7" descr="Icon&#10;&#10;Description automatically generated">
            <a:extLst>
              <a:ext uri="{FF2B5EF4-FFF2-40B4-BE49-F238E27FC236}">
                <a16:creationId xmlns:a16="http://schemas.microsoft.com/office/drawing/2014/main" id="{A8FC982B-10D7-4D7D-9959-9006ABC0B937}"/>
              </a:ext>
            </a:extLst>
          </p:cNvPr>
          <p:cNvPicPr/>
          <p:nvPr/>
        </p:nvPicPr>
        <p:blipFill>
          <a:blip r:embed="rId4">
            <a:extLst>
              <a:ext uri="{28A0092B-C50C-407E-A947-70E740481C1C}">
                <a14:useLocalDpi xmlns:a14="http://schemas.microsoft.com/office/drawing/2010/main" val="0"/>
              </a:ext>
            </a:extLst>
          </a:blip>
          <a:stretch>
            <a:fillRect/>
          </a:stretch>
        </p:blipFill>
        <p:spPr>
          <a:xfrm>
            <a:off x="10495135" y="5220960"/>
            <a:ext cx="1440180" cy="1367155"/>
          </a:xfrm>
          <a:prstGeom prst="rect">
            <a:avLst/>
          </a:prstGeom>
        </p:spPr>
      </p:pic>
      <p:sp>
        <p:nvSpPr>
          <p:cNvPr id="9" name="TextBox 8">
            <a:extLst>
              <a:ext uri="{FF2B5EF4-FFF2-40B4-BE49-F238E27FC236}">
                <a16:creationId xmlns:a16="http://schemas.microsoft.com/office/drawing/2014/main" id="{0A510117-7293-4773-EA5A-0B34A0EB3012}"/>
              </a:ext>
            </a:extLst>
          </p:cNvPr>
          <p:cNvSpPr txBox="1"/>
          <p:nvPr/>
        </p:nvSpPr>
        <p:spPr>
          <a:xfrm>
            <a:off x="1980547" y="2626273"/>
            <a:ext cx="8230906"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Calibri" panose="020F0502020204030204"/>
                <a:ea typeface="+mn-ea"/>
                <a:cs typeface="+mn-cs"/>
              </a:rPr>
              <a:t>Mind the Gap – Disconnect between the eyecare pathway and the mental health pathway</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7885" y="259519"/>
            <a:ext cx="3038899" cy="1505160"/>
          </a:xfrm>
          <a:prstGeom prst="rect">
            <a:avLst/>
          </a:prstGeom>
        </p:spPr>
      </p:pic>
    </p:spTree>
    <p:extLst>
      <p:ext uri="{BB962C8B-B14F-4D97-AF65-F5344CB8AC3E}">
        <p14:creationId xmlns:p14="http://schemas.microsoft.com/office/powerpoint/2010/main" val="5191174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ozenge_blueRGB.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94012" y="398315"/>
            <a:ext cx="1090173" cy="438547"/>
          </a:xfrm>
          <a:prstGeom prst="rect">
            <a:avLst/>
          </a:prstGeom>
        </p:spPr>
      </p:pic>
      <p:sp>
        <p:nvSpPr>
          <p:cNvPr id="7" name="Rectangle 6"/>
          <p:cNvSpPr/>
          <p:nvPr/>
        </p:nvSpPr>
        <p:spPr>
          <a:xfrm>
            <a:off x="11089159" y="5442630"/>
            <a:ext cx="518507" cy="518507"/>
          </a:xfrm>
          <a:prstGeom prst="rect">
            <a:avLst/>
          </a:prstGeom>
          <a:solidFill>
            <a:srgbClr val="EB53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EB533C"/>
              </a:solidFill>
            </a:endParaRPr>
          </a:p>
        </p:txBody>
      </p:sp>
      <p:sp>
        <p:nvSpPr>
          <p:cNvPr id="10" name="Rectangle 9"/>
          <p:cNvSpPr/>
          <p:nvPr/>
        </p:nvSpPr>
        <p:spPr>
          <a:xfrm>
            <a:off x="10664533" y="5766644"/>
            <a:ext cx="623711" cy="623711"/>
          </a:xfrm>
          <a:prstGeom prst="rect">
            <a:avLst/>
          </a:prstGeom>
          <a:solidFill>
            <a:srgbClr val="59B2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9A82C"/>
              </a:solidFill>
            </a:endParaRPr>
          </a:p>
        </p:txBody>
      </p:sp>
      <p:sp>
        <p:nvSpPr>
          <p:cNvPr id="11" name="Rectangle 10"/>
          <p:cNvSpPr/>
          <p:nvPr/>
        </p:nvSpPr>
        <p:spPr>
          <a:xfrm>
            <a:off x="11440489" y="6078499"/>
            <a:ext cx="751511" cy="751511"/>
          </a:xfrm>
          <a:prstGeom prst="rect">
            <a:avLst/>
          </a:prstGeom>
          <a:solidFill>
            <a:srgbClr val="2BB0E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9A82C"/>
              </a:solidFill>
            </a:endParaRPr>
          </a:p>
        </p:txBody>
      </p:sp>
      <p:sp>
        <p:nvSpPr>
          <p:cNvPr id="12" name="Rectangle 11"/>
          <p:cNvSpPr/>
          <p:nvPr/>
        </p:nvSpPr>
        <p:spPr>
          <a:xfrm>
            <a:off x="9867963" y="5958068"/>
            <a:ext cx="382845" cy="382845"/>
          </a:xfrm>
          <a:prstGeom prst="rect">
            <a:avLst/>
          </a:prstGeom>
          <a:solidFill>
            <a:srgbClr val="0C5CA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9A82C"/>
              </a:solidFill>
            </a:endParaRPr>
          </a:p>
        </p:txBody>
      </p:sp>
      <p:sp>
        <p:nvSpPr>
          <p:cNvPr id="9" name="Rectangle 8"/>
          <p:cNvSpPr/>
          <p:nvPr/>
        </p:nvSpPr>
        <p:spPr>
          <a:xfrm>
            <a:off x="10442228" y="6168050"/>
            <a:ext cx="444604" cy="444604"/>
          </a:xfrm>
          <a:prstGeom prst="rect">
            <a:avLst/>
          </a:prstGeom>
          <a:solidFill>
            <a:srgbClr val="F9A8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9A82C"/>
              </a:solidFill>
            </a:endParaRPr>
          </a:p>
        </p:txBody>
      </p:sp>
      <p:sp>
        <p:nvSpPr>
          <p:cNvPr id="18" name="Text Box 2"/>
          <p:cNvSpPr txBox="1"/>
          <p:nvPr/>
        </p:nvSpPr>
        <p:spPr>
          <a:xfrm>
            <a:off x="407815" y="265362"/>
            <a:ext cx="4686300" cy="571500"/>
          </a:xfrm>
          <a:prstGeom prst="rect">
            <a:avLst/>
          </a:prstGeom>
          <a:noFill/>
          <a:ln>
            <a:noFill/>
          </a:ln>
          <a:effectLst/>
          <a:extLst>
            <a:ext uri="{C572A759-6A51-4108-AA02-DFA0A04FC94B}">
              <ma14:wrappingTextBoxFlag xmlns:ma14="http://schemas.microsoft.com/office/mac/drawingml/2011/main" xmln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GB" b="1">
                <a:solidFill>
                  <a:srgbClr val="2266B0"/>
                </a:solidFill>
                <a:latin typeface="Arial"/>
                <a:ea typeface="Calibri"/>
                <a:cs typeface="Times New Roman"/>
              </a:rPr>
              <a:t>Leeds Mental Wellbeing Service</a:t>
            </a:r>
            <a:endParaRPr lang="en-GB" sz="1100">
              <a:solidFill>
                <a:srgbClr val="2266B0"/>
              </a:solidFill>
              <a:ea typeface="Calibri"/>
              <a:cs typeface="Times New Roman"/>
            </a:endParaRPr>
          </a:p>
        </p:txBody>
      </p:sp>
      <p:graphicFrame>
        <p:nvGraphicFramePr>
          <p:cNvPr id="14" name="Diagram 13"/>
          <p:cNvGraphicFramePr/>
          <p:nvPr/>
        </p:nvGraphicFramePr>
        <p:xfrm>
          <a:off x="1770773" y="1544748"/>
          <a:ext cx="8817638" cy="484560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itle 1">
            <a:extLst>
              <a:ext uri="{FF2B5EF4-FFF2-40B4-BE49-F238E27FC236}">
                <a16:creationId xmlns:a16="http://schemas.microsoft.com/office/drawing/2014/main" id="{A650B43E-D251-AC31-AD4B-3740C11A89DD}"/>
              </a:ext>
            </a:extLst>
          </p:cNvPr>
          <p:cNvSpPr txBox="1">
            <a:spLocks/>
          </p:cNvSpPr>
          <p:nvPr/>
        </p:nvSpPr>
        <p:spPr>
          <a:xfrm>
            <a:off x="1012785" y="2212692"/>
            <a:ext cx="9144000" cy="192423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6600" dirty="0">
                <a:solidFill>
                  <a:schemeClr val="accent1"/>
                </a:solidFill>
              </a:rPr>
              <a:t>Lived Experience in the Leeds Mental Wellbeing Service</a:t>
            </a:r>
          </a:p>
          <a:p>
            <a:endParaRPr lang="en-GB" sz="6600" dirty="0">
              <a:solidFill>
                <a:schemeClr val="accent1"/>
              </a:solidFill>
            </a:endParaRPr>
          </a:p>
          <a:p>
            <a:r>
              <a:rPr lang="en-GB" sz="2400" dirty="0">
                <a:solidFill>
                  <a:schemeClr val="accent1"/>
                </a:solidFill>
              </a:rPr>
              <a:t>Mathilda Hall- Clinical Lead</a:t>
            </a:r>
          </a:p>
          <a:p>
            <a:r>
              <a:rPr lang="en-GB" sz="2400" dirty="0">
                <a:solidFill>
                  <a:schemeClr val="accent1"/>
                </a:solidFill>
              </a:rPr>
              <a:t>Beth Stepan- Co-production team manager</a:t>
            </a:r>
          </a:p>
          <a:p>
            <a:r>
              <a:rPr lang="en-GB" sz="2400" dirty="0">
                <a:solidFill>
                  <a:schemeClr val="accent1"/>
                </a:solidFill>
              </a:rPr>
              <a:t>Elly Click- Peer support team manager</a:t>
            </a:r>
          </a:p>
        </p:txBody>
      </p:sp>
    </p:spTree>
    <p:extLst>
      <p:ext uri="{BB962C8B-B14F-4D97-AF65-F5344CB8AC3E}">
        <p14:creationId xmlns:p14="http://schemas.microsoft.com/office/powerpoint/2010/main" val="2732833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372266A-80FD-41C6-8848-909663293BB8}"/>
              </a:ext>
            </a:extLst>
          </p:cNvPr>
          <p:cNvSpPr>
            <a:spLocks noGrp="1"/>
          </p:cNvSpPr>
          <p:nvPr>
            <p:ph type="ctrTitle"/>
          </p:nvPr>
        </p:nvSpPr>
        <p:spPr>
          <a:xfrm>
            <a:off x="6481091" y="447041"/>
            <a:ext cx="5517869" cy="2082800"/>
          </a:xfrm>
        </p:spPr>
        <p:txBody>
          <a:bodyPr>
            <a:noAutofit/>
          </a:bodyPr>
          <a:lstStyle/>
          <a:p>
            <a:r>
              <a:rPr lang="en-GB" sz="3200" b="1" dirty="0">
                <a:solidFill>
                  <a:sysClr val="windowText" lastClr="000000"/>
                </a:solidFill>
              </a:rPr>
              <a:t>Mind the Gap – Disconnect between the eyecare pathway and the mental health pathway</a:t>
            </a:r>
            <a:endParaRPr lang="en-GB" sz="3200" dirty="0"/>
          </a:p>
        </p:txBody>
      </p:sp>
      <p:sp>
        <p:nvSpPr>
          <p:cNvPr id="3" name="Subtitle 2">
            <a:extLst>
              <a:ext uri="{FF2B5EF4-FFF2-40B4-BE49-F238E27FC236}">
                <a16:creationId xmlns:a16="http://schemas.microsoft.com/office/drawing/2014/main" id="{D9C2CD30-447B-4613-8CF4-F2DE500BAC60}"/>
              </a:ext>
            </a:extLst>
          </p:cNvPr>
          <p:cNvSpPr>
            <a:spLocks noGrp="1"/>
          </p:cNvSpPr>
          <p:nvPr>
            <p:ph type="subTitle" idx="1"/>
          </p:nvPr>
        </p:nvSpPr>
        <p:spPr>
          <a:xfrm>
            <a:off x="6862089" y="2629787"/>
            <a:ext cx="4641272" cy="3331534"/>
          </a:xfrm>
        </p:spPr>
        <p:txBody>
          <a:bodyPr>
            <a:noAutofit/>
          </a:bodyPr>
          <a:lstStyle/>
          <a:p>
            <a:pPr>
              <a:lnSpc>
                <a:spcPct val="100000"/>
              </a:lnSpc>
              <a:spcBef>
                <a:spcPts val="0"/>
              </a:spcBef>
            </a:pPr>
            <a:r>
              <a:rPr lang="en-GB" sz="2000" b="1" dirty="0"/>
              <a:t>Amanda Hawkins </a:t>
            </a:r>
            <a:r>
              <a:rPr lang="en-GB" sz="2000" dirty="0"/>
              <a:t>– Head of Mental Health and Counselling</a:t>
            </a:r>
          </a:p>
          <a:p>
            <a:pPr>
              <a:lnSpc>
                <a:spcPct val="100000"/>
              </a:lnSpc>
              <a:spcBef>
                <a:spcPts val="0"/>
              </a:spcBef>
            </a:pPr>
            <a:r>
              <a:rPr lang="en-GB" sz="2000" dirty="0"/>
              <a:t>Chair of the Mental Health Committee – Visual Impairment Charity Sector Partnership </a:t>
            </a:r>
            <a:r>
              <a:rPr lang="en-GB" sz="2000" dirty="0">
                <a:hlinkClick r:id="rId3"/>
              </a:rPr>
              <a:t>Amanda.Hawkins@rnib.org.uk</a:t>
            </a:r>
            <a:endParaRPr lang="en-GB" sz="2000" dirty="0"/>
          </a:p>
          <a:p>
            <a:pPr>
              <a:lnSpc>
                <a:spcPct val="100000"/>
              </a:lnSpc>
              <a:spcBef>
                <a:spcPts val="0"/>
              </a:spcBef>
            </a:pPr>
            <a:endParaRPr lang="en-GB" sz="2000" dirty="0"/>
          </a:p>
          <a:p>
            <a:pPr>
              <a:lnSpc>
                <a:spcPct val="100000"/>
              </a:lnSpc>
              <a:spcBef>
                <a:spcPts val="0"/>
              </a:spcBef>
            </a:pPr>
            <a:r>
              <a:rPr lang="en-GB" sz="2000" dirty="0"/>
              <a:t> </a:t>
            </a:r>
            <a:r>
              <a:rPr lang="en-GB" sz="2000" b="1" dirty="0">
                <a:latin typeface="Arial" panose="020B0604020202020204" pitchFamily="34" charset="0"/>
                <a:cs typeface="Arial" panose="020B0604020202020204" pitchFamily="34" charset="0"/>
              </a:rPr>
              <a:t>Eamonn Dunne</a:t>
            </a:r>
            <a:r>
              <a:rPr lang="en-GB" sz="2000" dirty="0">
                <a:latin typeface="Arial" panose="020B0604020202020204" pitchFamily="34" charset="0"/>
                <a:cs typeface="Arial" panose="020B0604020202020204" pitchFamily="34" charset="0"/>
              </a:rPr>
              <a:t>: Partnerships and Projects Manager @TPT</a:t>
            </a:r>
          </a:p>
          <a:p>
            <a:r>
              <a:rPr lang="en-GB" sz="2000" dirty="0">
                <a:latin typeface="Arial" panose="020B0604020202020204" pitchFamily="34" charset="0"/>
                <a:cs typeface="Arial" panose="020B0604020202020204" pitchFamily="34" charset="0"/>
                <a:hlinkClick r:id="rId4"/>
              </a:rPr>
              <a:t>eamonn.dunne@Pocklington.org.uk</a:t>
            </a:r>
            <a:endParaRPr lang="en-GB" sz="2000" dirty="0">
              <a:latin typeface="Arial" panose="020B0604020202020204" pitchFamily="34" charset="0"/>
              <a:cs typeface="Arial" panose="020B0604020202020204" pitchFamily="34" charset="0"/>
            </a:endParaRPr>
          </a:p>
          <a:p>
            <a:pPr algn="l">
              <a:lnSpc>
                <a:spcPct val="100000"/>
              </a:lnSpc>
              <a:spcBef>
                <a:spcPts val="0"/>
              </a:spcBef>
            </a:pPr>
            <a:endParaRPr lang="en-GB" sz="2000" dirty="0"/>
          </a:p>
        </p:txBody>
      </p:sp>
      <p:pic>
        <p:nvPicPr>
          <p:cNvPr id="8" name="Picture 7" descr="Image shows an older man with a white cane walking across a road being assisted by a younger man">
            <a:extLst>
              <a:ext uri="{FF2B5EF4-FFF2-40B4-BE49-F238E27FC236}">
                <a16:creationId xmlns:a16="http://schemas.microsoft.com/office/drawing/2014/main" id="{C5B0F85B-6740-4D7D-9662-8BAA83B83819}"/>
              </a:ext>
            </a:extLst>
          </p:cNvPr>
          <p:cNvPicPr>
            <a:picLocks noChangeAspect="1"/>
          </p:cNvPicPr>
          <p:nvPr/>
        </p:nvPicPr>
        <p:blipFill rotWithShape="1">
          <a:blip r:embed="rId5"/>
          <a:srcRect l="1" t="8354" r="2163" b="12260"/>
          <a:stretch/>
        </p:blipFill>
        <p:spPr>
          <a:xfrm>
            <a:off x="-61817" y="-172719"/>
            <a:ext cx="6112745" cy="6858000"/>
          </a:xfrm>
          <a:prstGeom prst="rect">
            <a:avLst/>
          </a:prstGeom>
        </p:spPr>
      </p:pic>
    </p:spTree>
    <p:extLst>
      <p:ext uri="{BB962C8B-B14F-4D97-AF65-F5344CB8AC3E}">
        <p14:creationId xmlns:p14="http://schemas.microsoft.com/office/powerpoint/2010/main" val="109058843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E5FBDC5-DDB0-4987-B2C1-B95326825286}"/>
              </a:ext>
            </a:extLst>
          </p:cNvPr>
          <p:cNvSpPr>
            <a:spLocks noGrp="1"/>
          </p:cNvSpPr>
          <p:nvPr>
            <p:ph type="title"/>
          </p:nvPr>
        </p:nvSpPr>
        <p:spPr>
          <a:xfrm>
            <a:off x="5629619" y="243840"/>
            <a:ext cx="5938168" cy="5435600"/>
          </a:xfrm>
        </p:spPr>
        <p:txBody>
          <a:bodyPr>
            <a:noAutofit/>
          </a:bodyPr>
          <a:lstStyle/>
          <a:p>
            <a:pPr marR="0" lvl="0" defTabSz="914400" rtl="0" eaLnBrk="1" fontAlgn="auto" latinLnBrk="0" hangingPunct="1">
              <a:lnSpc>
                <a:spcPct val="90000"/>
              </a:lnSpc>
              <a:spcBef>
                <a:spcPts val="1000"/>
              </a:spcBef>
              <a:spcAft>
                <a:spcPts val="0"/>
              </a:spcAft>
              <a:tabLst/>
              <a:defRPr/>
            </a:pP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The Evidence:</a:t>
            </a:r>
            <a:b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b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VI Lives is a major new study exploring the lived experience of VI people, undertaken in collaboration between RNIB, Guide Dogs and TPT.</a:t>
            </a:r>
            <a:b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b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While historically our research has tended to focus on the circumstances of VI people, this new study combines qualitative and quantitative insights to build a rich and authentic understanding of the lived experience.  It uncovers people’s emotional needs and explores the impact of sight loss on mental wellbeing.</a:t>
            </a:r>
            <a:b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b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These insights are designed to help the sector tailor its services to meet the diverse needs of its customers.</a:t>
            </a:r>
            <a:b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lang="en-GB" sz="2000" dirty="0"/>
          </a:p>
        </p:txBody>
      </p:sp>
      <p:pic>
        <p:nvPicPr>
          <p:cNvPr id="7" name="Picture 6" descr="Image showing an older lady reading a leaflet">
            <a:extLst>
              <a:ext uri="{FF2B5EF4-FFF2-40B4-BE49-F238E27FC236}">
                <a16:creationId xmlns:a16="http://schemas.microsoft.com/office/drawing/2014/main" id="{9D4603B6-2BF8-475D-B93A-B14650F85D95}"/>
              </a:ext>
            </a:extLst>
          </p:cNvPr>
          <p:cNvPicPr>
            <a:picLocks noChangeAspect="1"/>
          </p:cNvPicPr>
          <p:nvPr/>
        </p:nvPicPr>
        <p:blipFill rotWithShape="1">
          <a:blip r:embed="rId2"/>
          <a:srcRect l="682" r="-682"/>
          <a:stretch/>
        </p:blipFill>
        <p:spPr>
          <a:xfrm>
            <a:off x="0" y="0"/>
            <a:ext cx="5281026" cy="6858000"/>
          </a:xfrm>
          <a:prstGeom prst="rect">
            <a:avLst/>
          </a:prstGeom>
        </p:spPr>
      </p:pic>
    </p:spTree>
    <p:extLst>
      <p:ext uri="{BB962C8B-B14F-4D97-AF65-F5344CB8AC3E}">
        <p14:creationId xmlns:p14="http://schemas.microsoft.com/office/powerpoint/2010/main" val="174424031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F7466-3C22-4327-9724-0E93285EF7F7}"/>
              </a:ext>
            </a:extLst>
          </p:cNvPr>
          <p:cNvSpPr>
            <a:spLocks noGrp="1"/>
          </p:cNvSpPr>
          <p:nvPr>
            <p:ph type="title"/>
          </p:nvPr>
        </p:nvSpPr>
        <p:spPr/>
        <p:txBody>
          <a:bodyPr>
            <a:noAutofit/>
          </a:bodyPr>
          <a:lstStyle/>
          <a:p>
            <a:pPr marL="0" indent="0">
              <a:lnSpc>
                <a:spcPct val="100000"/>
              </a:lnSpc>
              <a:buNone/>
            </a:pPr>
            <a:r>
              <a:rPr lang="en-GB" sz="3200" b="1" dirty="0">
                <a:latin typeface="Arial" panose="020B0604020202020204" pitchFamily="34" charset="0"/>
              </a:rPr>
              <a:t>People generally feel accepting and determined about their VI but they can also experience feelings of frustration and worry.</a:t>
            </a:r>
          </a:p>
        </p:txBody>
      </p:sp>
      <p:graphicFrame>
        <p:nvGraphicFramePr>
          <p:cNvPr id="6" name="Chart 5" descr="Chart showing participants' various feelings surrounding their VI. Positive feelings are most highly reported but, of the negative emotions, frustration scores most highly at 72%. More intense, negative emotions are least highly reported.">
            <a:extLst>
              <a:ext uri="{FF2B5EF4-FFF2-40B4-BE49-F238E27FC236}">
                <a16:creationId xmlns:a16="http://schemas.microsoft.com/office/drawing/2014/main" id="{35049376-CD7A-4E6D-85F4-D523B6FD791C}"/>
              </a:ext>
            </a:extLst>
          </p:cNvPr>
          <p:cNvGraphicFramePr/>
          <p:nvPr/>
        </p:nvGraphicFramePr>
        <p:xfrm>
          <a:off x="-470286" y="1473374"/>
          <a:ext cx="5714315" cy="5019501"/>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016292C9-1F81-491C-BC28-1F568FAE3BC6}"/>
              </a:ext>
            </a:extLst>
          </p:cNvPr>
          <p:cNvSpPr txBox="1"/>
          <p:nvPr/>
        </p:nvSpPr>
        <p:spPr>
          <a:xfrm>
            <a:off x="6577070" y="2395611"/>
            <a:ext cx="4979398" cy="2308324"/>
          </a:xfrm>
          <a:prstGeom prst="rect">
            <a:avLst/>
          </a:prstGeom>
          <a:noFill/>
        </p:spPr>
        <p:txBody>
          <a:bodyPr wrap="square" rtlCol="0">
            <a:spAutoFit/>
          </a:bodyPr>
          <a:lstStyle/>
          <a:p>
            <a:r>
              <a:rPr lang="en-GB" sz="2400" b="1" i="1" dirty="0">
                <a:solidFill>
                  <a:srgbClr val="1A4068"/>
                </a:solidFill>
                <a:latin typeface="Arial" panose="020B0604020202020204" pitchFamily="34" charset="0"/>
              </a:rPr>
              <a:t>“The only way I can see things getting better is if I can deal with it better. I’m afraid of getting into the “woe is me” mindset - and I do this by keeping busy and working.”</a:t>
            </a:r>
            <a:endParaRPr lang="en-GB" sz="2800" dirty="0"/>
          </a:p>
        </p:txBody>
      </p:sp>
    </p:spTree>
    <p:extLst>
      <p:ext uri="{BB962C8B-B14F-4D97-AF65-F5344CB8AC3E}">
        <p14:creationId xmlns:p14="http://schemas.microsoft.com/office/powerpoint/2010/main" val="366041505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21488F6-6521-4904-8E0E-5615AA91DD52}"/>
              </a:ext>
            </a:extLst>
          </p:cNvPr>
          <p:cNvSpPr>
            <a:spLocks noGrp="1"/>
          </p:cNvSpPr>
          <p:nvPr>
            <p:ph type="title"/>
          </p:nvPr>
        </p:nvSpPr>
        <p:spPr/>
        <p:txBody>
          <a:bodyPr>
            <a:normAutofit fontScale="90000"/>
          </a:bodyPr>
          <a:lstStyle/>
          <a:p>
            <a:r>
              <a:rPr kumimoji="0" lang="en-GB" sz="3200" b="1" i="0" u="none" strike="noStrike" kern="1200" cap="none" spc="0" normalizeH="0" baseline="0" noProof="0" dirty="0">
                <a:ln>
                  <a:noFill/>
                </a:ln>
                <a:solidFill>
                  <a:prstClr val="black"/>
                </a:solidFill>
                <a:effectLst/>
                <a:uLnTx/>
                <a:uFillTx/>
                <a:latin typeface="Arial" panose="020B0604020202020204" pitchFamily="34" charset="0"/>
                <a:ea typeface="+mj-ea"/>
                <a:cs typeface="+mj-cs"/>
              </a:rPr>
              <a:t>These negative emotions can lead to a sense of anxiety and isolation as people struggle to come to terms with their V I</a:t>
            </a:r>
            <a:endParaRPr lang="en-GB" dirty="0"/>
          </a:p>
        </p:txBody>
      </p:sp>
      <p:sp>
        <p:nvSpPr>
          <p:cNvPr id="3" name="Content Placeholder 2">
            <a:extLst>
              <a:ext uri="{FF2B5EF4-FFF2-40B4-BE49-F238E27FC236}">
                <a16:creationId xmlns:a16="http://schemas.microsoft.com/office/drawing/2014/main" id="{50336298-4ABD-4B5A-9723-206056F497AC}"/>
              </a:ext>
            </a:extLst>
          </p:cNvPr>
          <p:cNvSpPr>
            <a:spLocks noGrp="1"/>
          </p:cNvSpPr>
          <p:nvPr>
            <p:ph idx="1"/>
          </p:nvPr>
        </p:nvSpPr>
        <p:spPr>
          <a:xfrm>
            <a:off x="838200" y="1792362"/>
            <a:ext cx="6352309" cy="4351338"/>
          </a:xfrm>
        </p:spPr>
        <p:txBody>
          <a:bodyPr anchor="ctr">
            <a:noAutofit/>
          </a:bodyPr>
          <a:lstStyle/>
          <a:p>
            <a:pPr marL="342900" lvl="0" indent="-342900">
              <a:lnSpc>
                <a:spcPct val="100000"/>
              </a:lnSpc>
              <a:spcBef>
                <a:spcPts val="1200"/>
              </a:spcBef>
              <a:buFont typeface="Symbol" panose="05050102010706020507" pitchFamily="18" charset="2"/>
              <a:buChar char=""/>
            </a:pPr>
            <a:r>
              <a:rPr lang="en-GB" sz="2400" b="1" dirty="0">
                <a:effectLst/>
                <a:latin typeface="Arial" panose="020B0604020202020204" pitchFamily="34" charset="0"/>
                <a:ea typeface="Times New Roman" panose="02020603050405020304" pitchFamily="18" charset="0"/>
              </a:rPr>
              <a:t>67% </a:t>
            </a:r>
            <a:r>
              <a:rPr lang="en-GB" sz="2200" dirty="0">
                <a:effectLst/>
                <a:latin typeface="Arial" panose="020B0604020202020204" pitchFamily="34" charset="0"/>
                <a:ea typeface="Times New Roman" panose="02020603050405020304" pitchFamily="18" charset="0"/>
              </a:rPr>
              <a:t>say they frequently think about their vision impairment and the impact on their lives</a:t>
            </a:r>
            <a:endParaRPr lang="en-GB" sz="2200" dirty="0">
              <a:effectLst/>
              <a:latin typeface="Times New Roman" panose="02020603050405020304" pitchFamily="18" charset="0"/>
              <a:ea typeface="Times New Roman" panose="02020603050405020304" pitchFamily="18" charset="0"/>
            </a:endParaRPr>
          </a:p>
          <a:p>
            <a:pPr marL="342900" lvl="0" indent="-342900">
              <a:lnSpc>
                <a:spcPct val="100000"/>
              </a:lnSpc>
              <a:spcBef>
                <a:spcPts val="1200"/>
              </a:spcBef>
              <a:buFont typeface="Symbol" panose="05050102010706020507" pitchFamily="18" charset="2"/>
              <a:buChar char=""/>
            </a:pPr>
            <a:r>
              <a:rPr lang="en-GB" sz="2400" b="1" dirty="0">
                <a:effectLst/>
                <a:latin typeface="Arial" panose="020B0604020202020204" pitchFamily="34" charset="0"/>
                <a:ea typeface="Times New Roman" panose="02020603050405020304" pitchFamily="18" charset="0"/>
              </a:rPr>
              <a:t>56% </a:t>
            </a:r>
            <a:r>
              <a:rPr lang="en-GB" sz="2200" dirty="0">
                <a:effectLst/>
                <a:latin typeface="Arial" panose="020B0604020202020204" pitchFamily="34" charset="0"/>
                <a:ea typeface="Times New Roman" panose="02020603050405020304" pitchFamily="18" charset="0"/>
              </a:rPr>
              <a:t>feel anxious about the future</a:t>
            </a:r>
            <a:endParaRPr lang="en-GB" sz="2200" dirty="0">
              <a:effectLst/>
              <a:latin typeface="Times New Roman" panose="02020603050405020304" pitchFamily="18" charset="0"/>
              <a:ea typeface="Times New Roman" panose="02020603050405020304" pitchFamily="18" charset="0"/>
            </a:endParaRPr>
          </a:p>
          <a:p>
            <a:pPr marL="342900" lvl="0" indent="-342900">
              <a:lnSpc>
                <a:spcPct val="100000"/>
              </a:lnSpc>
              <a:spcBef>
                <a:spcPts val="1200"/>
              </a:spcBef>
              <a:buFont typeface="Symbol" panose="05050102010706020507" pitchFamily="18" charset="2"/>
              <a:buChar char=""/>
            </a:pPr>
            <a:r>
              <a:rPr lang="en-GB" sz="2400" b="1" dirty="0">
                <a:effectLst/>
                <a:latin typeface="Arial" panose="020B0604020202020204" pitchFamily="34" charset="0"/>
                <a:ea typeface="Times New Roman" panose="02020603050405020304" pitchFamily="18" charset="0"/>
              </a:rPr>
              <a:t>47% </a:t>
            </a:r>
            <a:r>
              <a:rPr lang="en-GB" sz="2200" dirty="0">
                <a:effectLst/>
                <a:latin typeface="Arial" panose="020B0604020202020204" pitchFamily="34" charset="0"/>
                <a:ea typeface="Times New Roman" panose="02020603050405020304" pitchFamily="18" charset="0"/>
              </a:rPr>
              <a:t>feel isolated &amp; cut off from other people</a:t>
            </a:r>
            <a:endParaRPr lang="en-GB" sz="2200" dirty="0">
              <a:effectLst/>
              <a:latin typeface="Times New Roman" panose="02020603050405020304" pitchFamily="18" charset="0"/>
              <a:ea typeface="Times New Roman" panose="02020603050405020304" pitchFamily="18" charset="0"/>
            </a:endParaRPr>
          </a:p>
          <a:p>
            <a:pPr marL="342900" lvl="0" indent="-342900">
              <a:lnSpc>
                <a:spcPct val="100000"/>
              </a:lnSpc>
              <a:spcBef>
                <a:spcPts val="1200"/>
              </a:spcBef>
              <a:buFont typeface="Symbol" panose="05050102010706020507" pitchFamily="18" charset="2"/>
              <a:buChar char=""/>
            </a:pPr>
            <a:r>
              <a:rPr lang="en-GB" sz="2400" b="1" dirty="0">
                <a:effectLst/>
                <a:latin typeface="Arial" panose="020B0604020202020204" pitchFamily="34" charset="0"/>
                <a:ea typeface="Times New Roman" panose="02020603050405020304" pitchFamily="18" charset="0"/>
              </a:rPr>
              <a:t>46% </a:t>
            </a:r>
            <a:r>
              <a:rPr lang="en-GB" sz="2200" dirty="0">
                <a:effectLst/>
                <a:latin typeface="Arial" panose="020B0604020202020204" pitchFamily="34" charset="0"/>
                <a:ea typeface="Times New Roman" panose="02020603050405020304" pitchFamily="18" charset="0"/>
              </a:rPr>
              <a:t>agree the general public is often prejudiced against people with a V I and 38% have experienced discrimination</a:t>
            </a:r>
            <a:endParaRPr lang="en-GB" sz="2200" dirty="0">
              <a:effectLst/>
              <a:latin typeface="Times New Roman" panose="02020603050405020304" pitchFamily="18" charset="0"/>
              <a:ea typeface="Times New Roman" panose="02020603050405020304" pitchFamily="18" charset="0"/>
            </a:endParaRPr>
          </a:p>
          <a:p>
            <a:pPr marL="342900" lvl="0" indent="-342900">
              <a:lnSpc>
                <a:spcPct val="100000"/>
              </a:lnSpc>
              <a:spcBef>
                <a:spcPts val="1200"/>
              </a:spcBef>
              <a:buFont typeface="Symbol" panose="05050102010706020507" pitchFamily="18" charset="2"/>
              <a:buChar char=""/>
            </a:pPr>
            <a:r>
              <a:rPr lang="en-GB" sz="2400" b="1" dirty="0">
                <a:effectLst/>
                <a:latin typeface="Arial" panose="020B0604020202020204" pitchFamily="34" charset="0"/>
                <a:ea typeface="Times New Roman" panose="02020603050405020304" pitchFamily="18" charset="0"/>
              </a:rPr>
              <a:t>40% </a:t>
            </a:r>
            <a:r>
              <a:rPr lang="en-GB" sz="2200" dirty="0">
                <a:effectLst/>
                <a:latin typeface="Arial" panose="020B0604020202020204" pitchFamily="34" charset="0"/>
                <a:ea typeface="Times New Roman" panose="02020603050405020304" pitchFamily="18" charset="0"/>
              </a:rPr>
              <a:t>are struggling to come to terms with their V I</a:t>
            </a:r>
            <a:endParaRPr lang="en-GB" sz="2200" dirty="0">
              <a:effectLst/>
              <a:latin typeface="Times New Roman" panose="02020603050405020304" pitchFamily="18" charset="0"/>
              <a:ea typeface="Times New Roman" panose="02020603050405020304" pitchFamily="18" charset="0"/>
            </a:endParaRPr>
          </a:p>
        </p:txBody>
      </p:sp>
      <p:sp>
        <p:nvSpPr>
          <p:cNvPr id="4" name="TextBox 3">
            <a:extLst>
              <a:ext uri="{FF2B5EF4-FFF2-40B4-BE49-F238E27FC236}">
                <a16:creationId xmlns:a16="http://schemas.microsoft.com/office/drawing/2014/main" id="{016292C9-1F81-491C-BC28-1F568FAE3BC6}"/>
              </a:ext>
            </a:extLst>
          </p:cNvPr>
          <p:cNvSpPr txBox="1"/>
          <p:nvPr/>
        </p:nvSpPr>
        <p:spPr>
          <a:xfrm>
            <a:off x="7733841" y="1942767"/>
            <a:ext cx="4186409" cy="3785652"/>
          </a:xfrm>
          <a:prstGeom prst="rect">
            <a:avLst/>
          </a:prstGeom>
          <a:noFill/>
        </p:spPr>
        <p:txBody>
          <a:bodyPr wrap="square" rtlCol="0">
            <a:spAutoFit/>
          </a:bodyPr>
          <a:lstStyle/>
          <a:p>
            <a:r>
              <a:rPr lang="en-GB" sz="2400" b="1" i="1" dirty="0">
                <a:solidFill>
                  <a:srgbClr val="1A4068"/>
                </a:solidFill>
                <a:latin typeface="Arial" panose="020B0604020202020204" pitchFamily="34" charset="0"/>
              </a:rPr>
              <a:t>“Now every single day I wake up to the question ‘can I see’? The psychological damage is done. If I’m sleeping and wake up, I have to have light so I can make sure I haven’t gone blind in the night.  It’s an everyday worry.” </a:t>
            </a:r>
            <a:endParaRPr lang="en-GB" sz="2800" dirty="0"/>
          </a:p>
        </p:txBody>
      </p:sp>
      <p:sp>
        <p:nvSpPr>
          <p:cNvPr id="7" name="Title 1">
            <a:extLst>
              <a:ext uri="{FF2B5EF4-FFF2-40B4-BE49-F238E27FC236}">
                <a16:creationId xmlns:a16="http://schemas.microsoft.com/office/drawing/2014/main" id="{5B6FF067-D0C4-4126-B788-F19C2CE8A146}"/>
              </a:ext>
            </a:extLst>
          </p:cNvPr>
          <p:cNvSpPr txBox="1">
            <a:spLocks/>
          </p:cNvSpPr>
          <p:nvPr/>
        </p:nvSpPr>
        <p:spPr>
          <a:xfrm>
            <a:off x="685800" y="466799"/>
            <a:ext cx="1051560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endParaRPr lang="en-GB" sz="3200" b="1" dirty="0">
              <a:latin typeface="Arial" panose="020B0604020202020204" pitchFamily="34" charset="0"/>
            </a:endParaRPr>
          </a:p>
        </p:txBody>
      </p:sp>
    </p:spTree>
    <p:extLst>
      <p:ext uri="{BB962C8B-B14F-4D97-AF65-F5344CB8AC3E}">
        <p14:creationId xmlns:p14="http://schemas.microsoft.com/office/powerpoint/2010/main" val="252823317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F7466-3C22-4327-9724-0E93285EF7F7}"/>
              </a:ext>
            </a:extLst>
          </p:cNvPr>
          <p:cNvSpPr>
            <a:spLocks noGrp="1"/>
          </p:cNvSpPr>
          <p:nvPr>
            <p:ph type="title"/>
          </p:nvPr>
        </p:nvSpPr>
        <p:spPr/>
        <p:txBody>
          <a:bodyPr>
            <a:noAutofit/>
          </a:bodyPr>
          <a:lstStyle/>
          <a:p>
            <a:r>
              <a:rPr lang="en-GB" sz="3200" b="1" dirty="0">
                <a:effectLst/>
                <a:latin typeface="Arial" panose="020B0604020202020204" pitchFamily="34" charset="0"/>
                <a:ea typeface="Times New Roman" panose="02020603050405020304" pitchFamily="18" charset="0"/>
              </a:rPr>
              <a:t>Often, V I people internalise the toll it’s taking and don’t open up to anyone so have not received the emotional support they need - formal or informal</a:t>
            </a:r>
            <a:endParaRPr lang="en-GB" sz="3200" dirty="0"/>
          </a:p>
        </p:txBody>
      </p:sp>
      <p:sp>
        <p:nvSpPr>
          <p:cNvPr id="3" name="Content Placeholder 2">
            <a:extLst>
              <a:ext uri="{FF2B5EF4-FFF2-40B4-BE49-F238E27FC236}">
                <a16:creationId xmlns:a16="http://schemas.microsoft.com/office/drawing/2014/main" id="{50336298-4ABD-4B5A-9723-206056F497AC}"/>
              </a:ext>
            </a:extLst>
          </p:cNvPr>
          <p:cNvSpPr>
            <a:spLocks noGrp="1"/>
          </p:cNvSpPr>
          <p:nvPr>
            <p:ph idx="1"/>
          </p:nvPr>
        </p:nvSpPr>
        <p:spPr>
          <a:xfrm>
            <a:off x="838200" y="2027104"/>
            <a:ext cx="6477000" cy="4105792"/>
          </a:xfrm>
        </p:spPr>
        <p:txBody>
          <a:bodyPr anchor="ctr">
            <a:noAutofit/>
          </a:bodyPr>
          <a:lstStyle/>
          <a:p>
            <a:pPr marL="0" indent="0">
              <a:lnSpc>
                <a:spcPct val="100000"/>
              </a:lnSpc>
              <a:buNone/>
            </a:pPr>
            <a:r>
              <a:rPr lang="en-GB" sz="2400" dirty="0">
                <a:effectLst/>
                <a:latin typeface="Arial" panose="020B0604020202020204" pitchFamily="34" charset="0"/>
                <a:ea typeface="Times New Roman" panose="02020603050405020304" pitchFamily="18" charset="0"/>
              </a:rPr>
              <a:t>A fear of burdening loved ones with ‘more’ or being perceived as ‘complainers’ stops people from communicating their emotional needs to anyone, </a:t>
            </a:r>
            <a:r>
              <a:rPr lang="en-GB" sz="2400" dirty="0">
                <a:effectLst/>
                <a:highlight>
                  <a:srgbClr val="FFFFFF"/>
                </a:highlight>
                <a:latin typeface="Arial" panose="020B0604020202020204" pitchFamily="34" charset="0"/>
                <a:ea typeface="Times New Roman" panose="02020603050405020304" pitchFamily="18" charset="0"/>
              </a:rPr>
              <a:t>only further slowing down their adaptation to their V I</a:t>
            </a:r>
            <a:r>
              <a:rPr lang="en-GB" sz="2400" dirty="0">
                <a:effectLst/>
                <a:latin typeface="Arial" panose="020B0604020202020204" pitchFamily="34" charset="0"/>
                <a:ea typeface="Times New Roman" panose="02020603050405020304" pitchFamily="18" charset="0"/>
              </a:rPr>
              <a:t> .</a:t>
            </a:r>
          </a:p>
          <a:p>
            <a:pPr marL="0" indent="0">
              <a:lnSpc>
                <a:spcPct val="100000"/>
              </a:lnSpc>
              <a:buNone/>
            </a:pPr>
            <a:r>
              <a:rPr lang="en-GB" sz="2400" dirty="0">
                <a:effectLst/>
                <a:highlight>
                  <a:srgbClr val="FFFFFF"/>
                </a:highlight>
                <a:latin typeface="Arial" panose="020B0604020202020204" pitchFamily="34" charset="0"/>
                <a:ea typeface="Times New Roman" panose="02020603050405020304" pitchFamily="18" charset="0"/>
              </a:rPr>
              <a:t>Ignoring their emotional needs can lead to a feeling of overwhelming loneliness and for some it can lead to more serious mental health problems, such as anxiety or depression. </a:t>
            </a:r>
            <a:endParaRPr lang="en-GB" sz="2400" dirty="0"/>
          </a:p>
        </p:txBody>
      </p:sp>
      <p:sp>
        <p:nvSpPr>
          <p:cNvPr id="4" name="TextBox 3">
            <a:extLst>
              <a:ext uri="{FF2B5EF4-FFF2-40B4-BE49-F238E27FC236}">
                <a16:creationId xmlns:a16="http://schemas.microsoft.com/office/drawing/2014/main" id="{016292C9-1F81-491C-BC28-1F568FAE3BC6}"/>
              </a:ext>
            </a:extLst>
          </p:cNvPr>
          <p:cNvSpPr txBox="1"/>
          <p:nvPr/>
        </p:nvSpPr>
        <p:spPr>
          <a:xfrm>
            <a:off x="7766891" y="2141070"/>
            <a:ext cx="4186409" cy="2677656"/>
          </a:xfrm>
          <a:prstGeom prst="rect">
            <a:avLst/>
          </a:prstGeom>
          <a:noFill/>
        </p:spPr>
        <p:txBody>
          <a:bodyPr wrap="square" rtlCol="0">
            <a:spAutoFit/>
          </a:bodyPr>
          <a:lstStyle/>
          <a:p>
            <a:r>
              <a:rPr lang="en-GB" sz="2400" b="1" i="1" dirty="0">
                <a:solidFill>
                  <a:srgbClr val="1A4068"/>
                </a:solidFill>
                <a:latin typeface="Arial" panose="020B0604020202020204" pitchFamily="34" charset="0"/>
              </a:rPr>
              <a:t>“On this journey, not one single person has offered psychological support. I would have liked this on how to adapt and cope with my changing sight. I carry this trauma with me …..” </a:t>
            </a:r>
          </a:p>
        </p:txBody>
      </p:sp>
    </p:spTree>
    <p:extLst>
      <p:ext uri="{BB962C8B-B14F-4D97-AF65-F5344CB8AC3E}">
        <p14:creationId xmlns:p14="http://schemas.microsoft.com/office/powerpoint/2010/main" val="401873077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F7466-3C22-4327-9724-0E93285EF7F7}"/>
              </a:ext>
            </a:extLst>
          </p:cNvPr>
          <p:cNvSpPr>
            <a:spLocks noGrp="1"/>
          </p:cNvSpPr>
          <p:nvPr>
            <p:ph type="title"/>
          </p:nvPr>
        </p:nvSpPr>
        <p:spPr/>
        <p:txBody>
          <a:bodyPr>
            <a:noAutofit/>
          </a:bodyPr>
          <a:lstStyle/>
          <a:p>
            <a:r>
              <a:rPr lang="en-GB" sz="3200" b="1" dirty="0">
                <a:latin typeface="Arial" panose="020B0604020202020204" pitchFamily="34" charset="0"/>
              </a:rPr>
              <a:t>On the whole people score positively against key wellbeing metrics but there is a sense of tension and pessimism for some</a:t>
            </a:r>
          </a:p>
        </p:txBody>
      </p:sp>
      <p:graphicFrame>
        <p:nvGraphicFramePr>
          <p:cNvPr id="5" name="Chart 4" descr="Chart showing various positive statements about mental outlook and the degrees to which participants agree. There is a minority of people who reported rarely or never having a positive mental outlook. ">
            <a:extLst>
              <a:ext uri="{FF2B5EF4-FFF2-40B4-BE49-F238E27FC236}">
                <a16:creationId xmlns:a16="http://schemas.microsoft.com/office/drawing/2014/main" id="{3D1893B1-F6ED-4866-97E1-03857ED62DD2}"/>
              </a:ext>
            </a:extLst>
          </p:cNvPr>
          <p:cNvGraphicFramePr/>
          <p:nvPr/>
        </p:nvGraphicFramePr>
        <p:xfrm>
          <a:off x="238700" y="1616845"/>
          <a:ext cx="7325882" cy="5283486"/>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016292C9-1F81-491C-BC28-1F568FAE3BC6}"/>
              </a:ext>
            </a:extLst>
          </p:cNvPr>
          <p:cNvSpPr txBox="1"/>
          <p:nvPr/>
        </p:nvSpPr>
        <p:spPr>
          <a:xfrm>
            <a:off x="7678756" y="1898699"/>
            <a:ext cx="4186409" cy="3785652"/>
          </a:xfrm>
          <a:prstGeom prst="rect">
            <a:avLst/>
          </a:prstGeom>
          <a:noFill/>
        </p:spPr>
        <p:txBody>
          <a:bodyPr wrap="square" rtlCol="0">
            <a:spAutoFit/>
          </a:bodyPr>
          <a:lstStyle/>
          <a:p>
            <a:r>
              <a:rPr lang="en-GB" sz="2400" dirty="0">
                <a:latin typeface="Arial" panose="020B0604020202020204" pitchFamily="34" charset="0"/>
              </a:rPr>
              <a:t>A person’s wellbeing is intricately linked to their V I and thus mindset is the most critical defining factor of how one adjusts to living with V I.</a:t>
            </a:r>
          </a:p>
          <a:p>
            <a:r>
              <a:rPr lang="en-GB" sz="2400" dirty="0">
                <a:latin typeface="Arial" panose="020B0604020202020204" pitchFamily="34" charset="0"/>
              </a:rPr>
              <a:t> </a:t>
            </a:r>
          </a:p>
          <a:p>
            <a:r>
              <a:rPr lang="en-GB" sz="2400" dirty="0">
                <a:latin typeface="Arial" panose="020B0604020202020204" pitchFamily="34" charset="0"/>
              </a:rPr>
              <a:t>It’s really about resilience, attitudes to life and how open people are to the challenge a V I presents. </a:t>
            </a:r>
          </a:p>
        </p:txBody>
      </p:sp>
    </p:spTree>
    <p:extLst>
      <p:ext uri="{BB962C8B-B14F-4D97-AF65-F5344CB8AC3E}">
        <p14:creationId xmlns:p14="http://schemas.microsoft.com/office/powerpoint/2010/main" val="38759023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F7466-3C22-4327-9724-0E93285EF7F7}"/>
              </a:ext>
            </a:extLst>
          </p:cNvPr>
          <p:cNvSpPr>
            <a:spLocks noGrp="1"/>
          </p:cNvSpPr>
          <p:nvPr>
            <p:ph type="title"/>
          </p:nvPr>
        </p:nvSpPr>
        <p:spPr/>
        <p:txBody>
          <a:bodyPr>
            <a:noAutofit/>
          </a:bodyPr>
          <a:lstStyle/>
          <a:p>
            <a:r>
              <a:rPr lang="en-GB" sz="3200" b="1" dirty="0">
                <a:effectLst/>
                <a:latin typeface="Arial" panose="020B0604020202020204" pitchFamily="34" charset="0"/>
                <a:ea typeface="Times New Roman" panose="02020603050405020304" pitchFamily="18" charset="0"/>
              </a:rPr>
              <a:t>There’s not enough information, guidance, empathy or support at diagnosis – arguably the most defining moment for most. </a:t>
            </a:r>
            <a:endParaRPr lang="en-GB" sz="3200" dirty="0"/>
          </a:p>
        </p:txBody>
      </p:sp>
      <p:sp>
        <p:nvSpPr>
          <p:cNvPr id="3" name="Content Placeholder 2">
            <a:extLst>
              <a:ext uri="{FF2B5EF4-FFF2-40B4-BE49-F238E27FC236}">
                <a16:creationId xmlns:a16="http://schemas.microsoft.com/office/drawing/2014/main" id="{50336298-4ABD-4B5A-9723-206056F497AC}"/>
              </a:ext>
            </a:extLst>
          </p:cNvPr>
          <p:cNvSpPr>
            <a:spLocks noGrp="1"/>
          </p:cNvSpPr>
          <p:nvPr>
            <p:ph idx="1"/>
          </p:nvPr>
        </p:nvSpPr>
        <p:spPr>
          <a:xfrm>
            <a:off x="838200" y="1980451"/>
            <a:ext cx="7038860" cy="4105792"/>
          </a:xfrm>
        </p:spPr>
        <p:txBody>
          <a:bodyPr anchor="ctr">
            <a:noAutofit/>
          </a:bodyPr>
          <a:lstStyle/>
          <a:p>
            <a:pPr marL="0" indent="0">
              <a:buNone/>
            </a:pPr>
            <a:r>
              <a:rPr lang="en-GB" sz="2400" dirty="0">
                <a:effectLst/>
                <a:latin typeface="Arial" panose="020B0604020202020204" pitchFamily="34" charset="0"/>
                <a:ea typeface="Times New Roman" panose="02020603050405020304" pitchFamily="18" charset="0"/>
              </a:rPr>
              <a:t>When reflecting back to diagnosis, there was a lack of understanding of the impact their condition will have on their lives, what support is available to them and how to access it. </a:t>
            </a:r>
          </a:p>
          <a:p>
            <a:pPr marL="0" indent="0">
              <a:buNone/>
            </a:pPr>
            <a:r>
              <a:rPr lang="en-GB" sz="2400" dirty="0">
                <a:effectLst/>
                <a:latin typeface="Arial" panose="020B0604020202020204" pitchFamily="34" charset="0"/>
                <a:ea typeface="Times New Roman" panose="02020603050405020304" pitchFamily="18" charset="0"/>
              </a:rPr>
              <a:t>This initial transition after diagnosis is the most difficult and people expect there to be more practical and emotional support from medical professionals, alongside more obvious signposting and quicker referrals to V I organisations and services. </a:t>
            </a:r>
          </a:p>
          <a:p>
            <a:pPr marL="0" indent="0">
              <a:buNone/>
            </a:pPr>
            <a:r>
              <a:rPr lang="en-GB" sz="2400" dirty="0">
                <a:effectLst/>
                <a:latin typeface="Arial" panose="020B0604020202020204" pitchFamily="34" charset="0"/>
                <a:ea typeface="Times New Roman" panose="02020603050405020304" pitchFamily="18" charset="0"/>
              </a:rPr>
              <a:t>In cases where this had been provided it often led to a greater level of acceptance, lasting positivity and confidence adapting. </a:t>
            </a:r>
            <a:endParaRPr lang="en-GB" sz="2000" dirty="0">
              <a:effectLst/>
              <a:latin typeface="Times New Roman" panose="02020603050405020304" pitchFamily="18" charset="0"/>
              <a:ea typeface="Times New Roman" panose="02020603050405020304" pitchFamily="18" charset="0"/>
            </a:endParaRPr>
          </a:p>
        </p:txBody>
      </p:sp>
      <p:sp>
        <p:nvSpPr>
          <p:cNvPr id="4" name="TextBox 3">
            <a:extLst>
              <a:ext uri="{FF2B5EF4-FFF2-40B4-BE49-F238E27FC236}">
                <a16:creationId xmlns:a16="http://schemas.microsoft.com/office/drawing/2014/main" id="{016292C9-1F81-491C-BC28-1F568FAE3BC6}"/>
              </a:ext>
            </a:extLst>
          </p:cNvPr>
          <p:cNvSpPr txBox="1"/>
          <p:nvPr/>
        </p:nvSpPr>
        <p:spPr>
          <a:xfrm>
            <a:off x="8372819" y="2141070"/>
            <a:ext cx="3580481" cy="3046988"/>
          </a:xfrm>
          <a:prstGeom prst="rect">
            <a:avLst/>
          </a:prstGeom>
          <a:noFill/>
        </p:spPr>
        <p:txBody>
          <a:bodyPr wrap="square" rtlCol="0">
            <a:spAutoFit/>
          </a:bodyPr>
          <a:lstStyle/>
          <a:p>
            <a:r>
              <a:rPr lang="en-GB" sz="2400" b="1" i="1" dirty="0">
                <a:solidFill>
                  <a:srgbClr val="1A4068"/>
                </a:solidFill>
                <a:latin typeface="Arial" panose="020B0604020202020204" pitchFamily="34" charset="0"/>
              </a:rPr>
              <a:t>“The specialist looked at me and said “you’ll go blind in 4 years”, and then just walked out. I was stunned. I turned to my wife and said “did he just say what I think he said?”</a:t>
            </a:r>
          </a:p>
        </p:txBody>
      </p:sp>
    </p:spTree>
    <p:extLst>
      <p:ext uri="{BB962C8B-B14F-4D97-AF65-F5344CB8AC3E}">
        <p14:creationId xmlns:p14="http://schemas.microsoft.com/office/powerpoint/2010/main" val="413304289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F7466-3C22-4327-9724-0E93285EF7F7}"/>
              </a:ext>
            </a:extLst>
          </p:cNvPr>
          <p:cNvSpPr>
            <a:spLocks noGrp="1"/>
          </p:cNvSpPr>
          <p:nvPr>
            <p:ph type="title"/>
          </p:nvPr>
        </p:nvSpPr>
        <p:spPr/>
        <p:txBody>
          <a:bodyPr>
            <a:noAutofit/>
          </a:bodyPr>
          <a:lstStyle/>
          <a:p>
            <a:r>
              <a:rPr lang="en-GB" sz="3200" b="1" dirty="0">
                <a:effectLst/>
                <a:latin typeface="Arial" panose="020B0604020202020204" pitchFamily="34" charset="0"/>
                <a:ea typeface="Times New Roman" panose="02020603050405020304" pitchFamily="18" charset="0"/>
              </a:rPr>
              <a:t>The impact of living with a V I can vary widely at an individual level depending on what emotional state you are in. </a:t>
            </a:r>
            <a:endParaRPr lang="en-GB" sz="3200" dirty="0"/>
          </a:p>
        </p:txBody>
      </p:sp>
      <p:sp>
        <p:nvSpPr>
          <p:cNvPr id="3" name="Content Placeholder 2">
            <a:extLst>
              <a:ext uri="{FF2B5EF4-FFF2-40B4-BE49-F238E27FC236}">
                <a16:creationId xmlns:a16="http://schemas.microsoft.com/office/drawing/2014/main" id="{50336298-4ABD-4B5A-9723-206056F497AC}"/>
              </a:ext>
            </a:extLst>
          </p:cNvPr>
          <p:cNvSpPr>
            <a:spLocks noGrp="1"/>
          </p:cNvSpPr>
          <p:nvPr>
            <p:ph idx="1"/>
          </p:nvPr>
        </p:nvSpPr>
        <p:spPr>
          <a:xfrm>
            <a:off x="838200" y="1795750"/>
            <a:ext cx="10515599" cy="4105792"/>
          </a:xfrm>
        </p:spPr>
        <p:txBody>
          <a:bodyPr anchor="ctr">
            <a:noAutofit/>
          </a:bodyPr>
          <a:lstStyle/>
          <a:p>
            <a:pPr marL="0" indent="0">
              <a:lnSpc>
                <a:spcPct val="100000"/>
              </a:lnSpc>
              <a:buNone/>
            </a:pPr>
            <a:r>
              <a:rPr lang="en-GB" sz="2400" dirty="0">
                <a:solidFill>
                  <a:srgbClr val="000000"/>
                </a:solidFill>
                <a:effectLst/>
                <a:latin typeface="Arial" panose="020B0604020202020204" pitchFamily="34" charset="0"/>
                <a:ea typeface="Times New Roman" panose="02020603050405020304" pitchFamily="18" charset="0"/>
              </a:rPr>
              <a:t>Mind-sets are fluid, and can change depending on circumstance. These mind-sets exist on a spectrum ranging from more challenging and pessimistic through to being more optimistic and positive. </a:t>
            </a:r>
          </a:p>
          <a:p>
            <a:pPr marL="0" indent="0">
              <a:lnSpc>
                <a:spcPct val="100000"/>
              </a:lnSpc>
              <a:buNone/>
            </a:pPr>
            <a:r>
              <a:rPr lang="en-GB" sz="2400" dirty="0"/>
              <a:t>People with poorer wellbeing, confidence and resilience are likely to struggle for longer to adjust to living with their VI.</a:t>
            </a:r>
          </a:p>
          <a:p>
            <a:pPr marL="0" indent="0">
              <a:lnSpc>
                <a:spcPct val="100000"/>
              </a:lnSpc>
              <a:buNone/>
            </a:pPr>
            <a:r>
              <a:rPr lang="en-GB" sz="2400" dirty="0"/>
              <a:t>This diversity in the way people respond to living with a V I means that a ‘one size fits all’ solution won’t suit everyone and the communications and services we deliver must be tailored accordingly</a:t>
            </a:r>
          </a:p>
        </p:txBody>
      </p:sp>
    </p:spTree>
    <p:extLst>
      <p:ext uri="{BB962C8B-B14F-4D97-AF65-F5344CB8AC3E}">
        <p14:creationId xmlns:p14="http://schemas.microsoft.com/office/powerpoint/2010/main" val="258824493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F7466-3C22-4327-9724-0E93285EF7F7}"/>
              </a:ext>
            </a:extLst>
          </p:cNvPr>
          <p:cNvSpPr>
            <a:spLocks noGrp="1"/>
          </p:cNvSpPr>
          <p:nvPr>
            <p:ph type="title"/>
          </p:nvPr>
        </p:nvSpPr>
        <p:spPr>
          <a:xfrm>
            <a:off x="838200" y="264663"/>
            <a:ext cx="10515600" cy="1325563"/>
          </a:xfrm>
        </p:spPr>
        <p:txBody>
          <a:bodyPr>
            <a:noAutofit/>
          </a:bodyPr>
          <a:lstStyle/>
          <a:p>
            <a:r>
              <a:rPr lang="en-GB" sz="3200" b="1" dirty="0">
                <a:latin typeface="Arial" panose="020B0604020202020204" pitchFamily="34" charset="0"/>
              </a:rPr>
              <a:t>To recap</a:t>
            </a:r>
          </a:p>
        </p:txBody>
      </p:sp>
      <p:sp>
        <p:nvSpPr>
          <p:cNvPr id="3" name="Content Placeholder 2">
            <a:extLst>
              <a:ext uri="{FF2B5EF4-FFF2-40B4-BE49-F238E27FC236}">
                <a16:creationId xmlns:a16="http://schemas.microsoft.com/office/drawing/2014/main" id="{50336298-4ABD-4B5A-9723-206056F497AC}"/>
              </a:ext>
            </a:extLst>
          </p:cNvPr>
          <p:cNvSpPr>
            <a:spLocks noGrp="1"/>
          </p:cNvSpPr>
          <p:nvPr>
            <p:ph idx="1"/>
          </p:nvPr>
        </p:nvSpPr>
        <p:spPr>
          <a:xfrm>
            <a:off x="838200" y="1304260"/>
            <a:ext cx="10663411" cy="4729485"/>
          </a:xfrm>
        </p:spPr>
        <p:txBody>
          <a:bodyPr anchor="ctr">
            <a:noAutofit/>
          </a:bodyPr>
          <a:lstStyle/>
          <a:p>
            <a:pPr marL="0" indent="0">
              <a:lnSpc>
                <a:spcPct val="100000"/>
              </a:lnSpc>
              <a:buNone/>
            </a:pPr>
            <a:r>
              <a:rPr lang="en-GB" sz="2400" dirty="0">
                <a:solidFill>
                  <a:srgbClr val="000000"/>
                </a:solidFill>
                <a:effectLst/>
                <a:latin typeface="Arial" panose="020B0604020202020204" pitchFamily="34" charset="0"/>
                <a:ea typeface="Times New Roman" panose="02020603050405020304" pitchFamily="18" charset="0"/>
              </a:rPr>
              <a:t>Daily life can be challenging in many ways for VI people and these daily struggles may have a significant impact on people’s emotional wellbeing</a:t>
            </a:r>
          </a:p>
          <a:p>
            <a:pPr marL="0" indent="0">
              <a:lnSpc>
                <a:spcPct val="100000"/>
              </a:lnSpc>
              <a:buNone/>
            </a:pPr>
            <a:r>
              <a:rPr lang="en-GB" sz="2400" dirty="0">
                <a:solidFill>
                  <a:srgbClr val="000000"/>
                </a:solidFill>
                <a:latin typeface="Arial" panose="020B0604020202020204" pitchFamily="34" charset="0"/>
                <a:ea typeface="Times New Roman" panose="02020603050405020304" pitchFamily="18" charset="0"/>
              </a:rPr>
              <a:t>While the majority are determined to build their resilience, feelings of anxiety and isolation are not uncommon as people struggle to come to terms with their VI</a:t>
            </a:r>
          </a:p>
          <a:p>
            <a:pPr marL="0" indent="0">
              <a:lnSpc>
                <a:spcPct val="100000"/>
              </a:lnSpc>
              <a:buNone/>
            </a:pPr>
            <a:r>
              <a:rPr lang="en-GB" sz="2400" dirty="0">
                <a:solidFill>
                  <a:srgbClr val="000000"/>
                </a:solidFill>
                <a:latin typeface="Arial" panose="020B0604020202020204" pitchFamily="34" charset="0"/>
                <a:ea typeface="Times New Roman" panose="02020603050405020304" pitchFamily="18" charset="0"/>
              </a:rPr>
              <a:t>The point of diagnosis is a defining moment but people often don’t receive the practical or emotional support they need to build their acceptance, positivity and confidence</a:t>
            </a:r>
          </a:p>
          <a:p>
            <a:pPr marL="0" indent="0">
              <a:lnSpc>
                <a:spcPct val="100000"/>
              </a:lnSpc>
              <a:buNone/>
            </a:pPr>
            <a:r>
              <a:rPr lang="en-GB" sz="2400" dirty="0">
                <a:latin typeface="Arial" panose="020B0604020202020204" pitchFamily="34" charset="0"/>
                <a:ea typeface="Times New Roman" panose="02020603050405020304" pitchFamily="18" charset="0"/>
              </a:rPr>
              <a:t>We need to work collaboratively across the NHS and the sight loss sector to ensure that people affected by this life changing diagnosis get the support they need to re-engage in life.</a:t>
            </a:r>
          </a:p>
          <a:p>
            <a:pPr marL="0" indent="0">
              <a:lnSpc>
                <a:spcPct val="100000"/>
              </a:lnSpc>
              <a:buNone/>
            </a:pPr>
            <a:r>
              <a:rPr lang="en-GB" sz="2400" dirty="0">
                <a:effectLst/>
                <a:latin typeface="Arial" panose="020B0604020202020204" pitchFamily="34" charset="0"/>
                <a:ea typeface="Times New Roman" panose="02020603050405020304" pitchFamily="18" charset="0"/>
              </a:rPr>
              <a:t> </a:t>
            </a:r>
            <a:endParaRPr lang="en-GB" sz="2400" dirty="0"/>
          </a:p>
        </p:txBody>
      </p:sp>
    </p:spTree>
    <p:extLst>
      <p:ext uri="{BB962C8B-B14F-4D97-AF65-F5344CB8AC3E}">
        <p14:creationId xmlns:p14="http://schemas.microsoft.com/office/powerpoint/2010/main" val="330233843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0BC49-0285-D462-663A-05B66052C5D6}"/>
              </a:ext>
            </a:extLst>
          </p:cNvPr>
          <p:cNvSpPr>
            <a:spLocks noGrp="1"/>
          </p:cNvSpPr>
          <p:nvPr>
            <p:ph type="title"/>
          </p:nvPr>
        </p:nvSpPr>
        <p:spPr/>
        <p:txBody>
          <a:bodyPr>
            <a:normAutofit/>
          </a:bodyPr>
          <a:lstStyle/>
          <a:p>
            <a:r>
              <a:rPr lang="en-GB" sz="3600" b="1" dirty="0">
                <a:latin typeface="Arial" panose="020B0604020202020204" pitchFamily="34" charset="0"/>
                <a:cs typeface="Arial" panose="020B0604020202020204" pitchFamily="34" charset="0"/>
              </a:rPr>
              <a:t>Barriers to equity in Talking Therapies for Blind and Partially sighted people (BPS)</a:t>
            </a:r>
          </a:p>
        </p:txBody>
      </p:sp>
      <p:sp>
        <p:nvSpPr>
          <p:cNvPr id="3" name="Content Placeholder 2">
            <a:extLst>
              <a:ext uri="{FF2B5EF4-FFF2-40B4-BE49-F238E27FC236}">
                <a16:creationId xmlns:a16="http://schemas.microsoft.com/office/drawing/2014/main" id="{3F6328B7-B1DF-48E1-4047-4FDAD39050DE}"/>
              </a:ext>
            </a:extLst>
          </p:cNvPr>
          <p:cNvSpPr>
            <a:spLocks noGrp="1"/>
          </p:cNvSpPr>
          <p:nvPr>
            <p:ph idx="1"/>
          </p:nvPr>
        </p:nvSpPr>
        <p:spPr/>
        <p:txBody>
          <a:bodyPr>
            <a:normAutofit fontScale="92500" lnSpcReduction="10000"/>
          </a:bodyPr>
          <a:lstStyle/>
          <a:p>
            <a:endParaRPr lang="en-GB" dirty="0"/>
          </a:p>
          <a:p>
            <a:pPr marL="742950" indent="-742950">
              <a:lnSpc>
                <a:spcPct val="150000"/>
              </a:lnSpc>
              <a:buAutoNum type="arabicPeriod"/>
            </a:pPr>
            <a:r>
              <a:rPr lang="en-GB" sz="3000" b="1" dirty="0">
                <a:latin typeface="Arial" panose="020B0604020202020204" pitchFamily="34" charset="0"/>
                <a:cs typeface="Arial" panose="020B0604020202020204" pitchFamily="34" charset="0"/>
              </a:rPr>
              <a:t>Training for therapists in terms of:</a:t>
            </a:r>
          </a:p>
          <a:p>
            <a:pPr lvl="2">
              <a:lnSpc>
                <a:spcPct val="150000"/>
              </a:lnSpc>
            </a:pPr>
            <a:r>
              <a:rPr lang="en-GB" sz="3000" dirty="0">
                <a:latin typeface="Arial" panose="020B0604020202020204" pitchFamily="34" charset="0"/>
                <a:cs typeface="Arial" panose="020B0604020202020204" pitchFamily="34" charset="0"/>
              </a:rPr>
              <a:t>Awareness of the communication needs and day to day challenges of BPS people;</a:t>
            </a:r>
          </a:p>
          <a:p>
            <a:pPr marL="914400" lvl="2" indent="0">
              <a:lnSpc>
                <a:spcPct val="150000"/>
              </a:lnSpc>
              <a:buNone/>
            </a:pPr>
            <a:endParaRPr lang="en-GB" sz="3000" dirty="0">
              <a:latin typeface="Arial" panose="020B0604020202020204" pitchFamily="34" charset="0"/>
              <a:cs typeface="Arial" panose="020B0604020202020204" pitchFamily="34" charset="0"/>
            </a:endParaRPr>
          </a:p>
          <a:p>
            <a:pPr lvl="2">
              <a:lnSpc>
                <a:spcPct val="150000"/>
              </a:lnSpc>
            </a:pPr>
            <a:r>
              <a:rPr lang="en-GB" sz="3000" dirty="0">
                <a:latin typeface="Arial" panose="020B0604020202020204" pitchFamily="34" charset="0"/>
                <a:cs typeface="Arial" panose="020B0604020202020204" pitchFamily="34" charset="0"/>
              </a:rPr>
              <a:t>The psychological and emotional impact of losing sight and living with sight loss. </a:t>
            </a:r>
          </a:p>
        </p:txBody>
      </p:sp>
    </p:spTree>
    <p:extLst>
      <p:ext uri="{BB962C8B-B14F-4D97-AF65-F5344CB8AC3E}">
        <p14:creationId xmlns:p14="http://schemas.microsoft.com/office/powerpoint/2010/main" val="11480424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ozenge_blueRGB.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94012" y="398315"/>
            <a:ext cx="1090173" cy="438547"/>
          </a:xfrm>
          <a:prstGeom prst="rect">
            <a:avLst/>
          </a:prstGeom>
        </p:spPr>
      </p:pic>
      <p:sp>
        <p:nvSpPr>
          <p:cNvPr id="7" name="Rectangle 6"/>
          <p:cNvSpPr/>
          <p:nvPr/>
        </p:nvSpPr>
        <p:spPr>
          <a:xfrm>
            <a:off x="11089159" y="5442630"/>
            <a:ext cx="518507" cy="518507"/>
          </a:xfrm>
          <a:prstGeom prst="rect">
            <a:avLst/>
          </a:prstGeom>
          <a:solidFill>
            <a:srgbClr val="EB53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EB533C"/>
              </a:solidFill>
            </a:endParaRPr>
          </a:p>
        </p:txBody>
      </p:sp>
      <p:sp>
        <p:nvSpPr>
          <p:cNvPr id="10" name="Rectangle 9"/>
          <p:cNvSpPr/>
          <p:nvPr/>
        </p:nvSpPr>
        <p:spPr>
          <a:xfrm>
            <a:off x="10664533" y="5766644"/>
            <a:ext cx="623711" cy="623711"/>
          </a:xfrm>
          <a:prstGeom prst="rect">
            <a:avLst/>
          </a:prstGeom>
          <a:solidFill>
            <a:srgbClr val="59B2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9A82C"/>
              </a:solidFill>
            </a:endParaRPr>
          </a:p>
        </p:txBody>
      </p:sp>
      <p:sp>
        <p:nvSpPr>
          <p:cNvPr id="11" name="Rectangle 10"/>
          <p:cNvSpPr/>
          <p:nvPr/>
        </p:nvSpPr>
        <p:spPr>
          <a:xfrm>
            <a:off x="11440489" y="6078499"/>
            <a:ext cx="751511" cy="751511"/>
          </a:xfrm>
          <a:prstGeom prst="rect">
            <a:avLst/>
          </a:prstGeom>
          <a:solidFill>
            <a:srgbClr val="2BB0E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9A82C"/>
              </a:solidFill>
            </a:endParaRPr>
          </a:p>
        </p:txBody>
      </p:sp>
      <p:sp>
        <p:nvSpPr>
          <p:cNvPr id="12" name="Rectangle 11"/>
          <p:cNvSpPr/>
          <p:nvPr/>
        </p:nvSpPr>
        <p:spPr>
          <a:xfrm>
            <a:off x="9867963" y="5958068"/>
            <a:ext cx="382845" cy="382845"/>
          </a:xfrm>
          <a:prstGeom prst="rect">
            <a:avLst/>
          </a:prstGeom>
          <a:solidFill>
            <a:srgbClr val="0C5CA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9A82C"/>
              </a:solidFill>
            </a:endParaRPr>
          </a:p>
        </p:txBody>
      </p:sp>
      <p:sp>
        <p:nvSpPr>
          <p:cNvPr id="9" name="Rectangle 8"/>
          <p:cNvSpPr/>
          <p:nvPr/>
        </p:nvSpPr>
        <p:spPr>
          <a:xfrm>
            <a:off x="10442228" y="6168050"/>
            <a:ext cx="444604" cy="444604"/>
          </a:xfrm>
          <a:prstGeom prst="rect">
            <a:avLst/>
          </a:prstGeom>
          <a:solidFill>
            <a:srgbClr val="F9A8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9A82C"/>
              </a:solidFill>
            </a:endParaRPr>
          </a:p>
        </p:txBody>
      </p:sp>
      <p:sp>
        <p:nvSpPr>
          <p:cNvPr id="18" name="Text Box 2"/>
          <p:cNvSpPr txBox="1"/>
          <p:nvPr/>
        </p:nvSpPr>
        <p:spPr>
          <a:xfrm>
            <a:off x="407815" y="265362"/>
            <a:ext cx="4686300" cy="571500"/>
          </a:xfrm>
          <a:prstGeom prst="rect">
            <a:avLst/>
          </a:prstGeom>
          <a:noFill/>
          <a:ln>
            <a:noFill/>
          </a:ln>
          <a:effectLst/>
          <a:extLst>
            <a:ext uri="{C572A759-6A51-4108-AA02-DFA0A04FC94B}">
              <ma14:wrappingTextBoxFlag xmlns:ma14="http://schemas.microsoft.com/office/mac/drawingml/2011/main" xmln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GB" b="1">
                <a:solidFill>
                  <a:srgbClr val="2266B0"/>
                </a:solidFill>
                <a:latin typeface="Arial"/>
                <a:ea typeface="Calibri"/>
                <a:cs typeface="Times New Roman"/>
              </a:rPr>
              <a:t>Leeds Mental Wellbeing Service</a:t>
            </a:r>
            <a:endParaRPr lang="en-GB" sz="1100">
              <a:solidFill>
                <a:srgbClr val="2266B0"/>
              </a:solidFill>
              <a:ea typeface="Calibri"/>
              <a:cs typeface="Times New Roman"/>
            </a:endParaRPr>
          </a:p>
        </p:txBody>
      </p:sp>
      <p:sp>
        <p:nvSpPr>
          <p:cNvPr id="2" name="Title 1">
            <a:extLst>
              <a:ext uri="{FF2B5EF4-FFF2-40B4-BE49-F238E27FC236}">
                <a16:creationId xmlns:a16="http://schemas.microsoft.com/office/drawing/2014/main" id="{422D0E8E-18FF-CD0D-A242-F1984389E483}"/>
              </a:ext>
            </a:extLst>
          </p:cNvPr>
          <p:cNvSpPr>
            <a:spLocks noGrp="1"/>
          </p:cNvSpPr>
          <p:nvPr>
            <p:ph type="title"/>
          </p:nvPr>
        </p:nvSpPr>
        <p:spPr>
          <a:xfrm>
            <a:off x="838200" y="365125"/>
            <a:ext cx="10515600" cy="1325563"/>
          </a:xfrm>
        </p:spPr>
        <p:txBody>
          <a:bodyPr/>
          <a:lstStyle/>
          <a:p>
            <a:r>
              <a:rPr lang="en-GB"/>
              <a:t>Champion Roles</a:t>
            </a:r>
          </a:p>
        </p:txBody>
      </p:sp>
      <p:graphicFrame>
        <p:nvGraphicFramePr>
          <p:cNvPr id="20" name="Content Placeholder 2">
            <a:extLst>
              <a:ext uri="{FF2B5EF4-FFF2-40B4-BE49-F238E27FC236}">
                <a16:creationId xmlns:a16="http://schemas.microsoft.com/office/drawing/2014/main" id="{858F345B-630C-DC21-D236-0C2D7438C7B0}"/>
              </a:ext>
            </a:extLst>
          </p:cNvPr>
          <p:cNvGraphicFramePr>
            <a:graphicFrameLocks noGrp="1"/>
          </p:cNvGraphicFramePr>
          <p:nvPr>
            <p:ph idx="1"/>
          </p:nvPr>
        </p:nvGraphicFramePr>
        <p:xfrm>
          <a:off x="290513" y="1456532"/>
          <a:ext cx="6172754" cy="51534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TextBox 7">
            <a:extLst>
              <a:ext uri="{FF2B5EF4-FFF2-40B4-BE49-F238E27FC236}">
                <a16:creationId xmlns:a16="http://schemas.microsoft.com/office/drawing/2014/main" id="{DFD2CAAA-25EE-2FB5-8A87-78692596386F}"/>
              </a:ext>
            </a:extLst>
          </p:cNvPr>
          <p:cNvSpPr txBox="1"/>
          <p:nvPr/>
        </p:nvSpPr>
        <p:spPr>
          <a:xfrm>
            <a:off x="7115734" y="1918575"/>
            <a:ext cx="4682206" cy="33239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2400" dirty="0"/>
              <a:t>Ethnic Diversity</a:t>
            </a:r>
          </a:p>
          <a:p>
            <a:pPr marL="285750" indent="-285750">
              <a:buFont typeface="Arial"/>
              <a:buChar char="•"/>
            </a:pPr>
            <a:r>
              <a:rPr lang="en-US" sz="2400" dirty="0"/>
              <a:t>Long Term Conditions</a:t>
            </a:r>
          </a:p>
          <a:p>
            <a:pPr marL="285750" indent="-285750">
              <a:buFont typeface="Arial"/>
              <a:buChar char="•"/>
            </a:pPr>
            <a:r>
              <a:rPr lang="en-US" sz="2400" dirty="0"/>
              <a:t>Perinatal</a:t>
            </a:r>
          </a:p>
          <a:p>
            <a:pPr marL="285750" indent="-285750">
              <a:buFont typeface="Arial"/>
              <a:buChar char="•"/>
            </a:pPr>
            <a:r>
              <a:rPr lang="en-US" sz="2400" dirty="0"/>
              <a:t>Men's Mental Health</a:t>
            </a:r>
          </a:p>
          <a:p>
            <a:pPr marL="285750" indent="-285750">
              <a:buFont typeface="Arial"/>
              <a:buChar char="•"/>
            </a:pPr>
            <a:r>
              <a:rPr lang="en-US" sz="2400" dirty="0"/>
              <a:t>LGBTQIA+</a:t>
            </a:r>
          </a:p>
          <a:p>
            <a:pPr marL="285750" indent="-285750">
              <a:buFont typeface="Arial"/>
              <a:buChar char="•"/>
            </a:pPr>
            <a:r>
              <a:rPr lang="en-US" sz="2400" dirty="0"/>
              <a:t>Alcohol and Substance use</a:t>
            </a:r>
          </a:p>
          <a:p>
            <a:pPr marL="285750" indent="-285750">
              <a:buFont typeface="Arial"/>
              <a:buChar char="•"/>
            </a:pPr>
            <a:r>
              <a:rPr lang="en-US" sz="2400" dirty="0"/>
              <a:t>Neurodiversity </a:t>
            </a:r>
          </a:p>
          <a:p>
            <a:pPr marL="285750" indent="-285750">
              <a:buFont typeface="Arial"/>
              <a:buChar char="•"/>
            </a:pPr>
            <a:r>
              <a:rPr lang="en-US" sz="2400" dirty="0"/>
              <a:t>Older Adults </a:t>
            </a:r>
          </a:p>
          <a:p>
            <a:pPr marL="285750" indent="-285750">
              <a:buFont typeface="Arial"/>
              <a:buChar char="•"/>
            </a:pPr>
            <a:endParaRPr lang="en-US" dirty="0"/>
          </a:p>
        </p:txBody>
      </p:sp>
    </p:spTree>
    <p:extLst>
      <p:ext uri="{BB962C8B-B14F-4D97-AF65-F5344CB8AC3E}">
        <p14:creationId xmlns:p14="http://schemas.microsoft.com/office/powerpoint/2010/main" val="200975522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0BC49-0285-D462-663A-05B66052C5D6}"/>
              </a:ext>
            </a:extLst>
          </p:cNvPr>
          <p:cNvSpPr>
            <a:spLocks noGrp="1"/>
          </p:cNvSpPr>
          <p:nvPr>
            <p:ph type="title"/>
          </p:nvPr>
        </p:nvSpPr>
        <p:spPr/>
        <p:txBody>
          <a:bodyPr>
            <a:normAutofit/>
          </a:bodyPr>
          <a:lstStyle/>
          <a:p>
            <a:r>
              <a:rPr lang="en-GB" sz="3600" b="1" dirty="0">
                <a:latin typeface="Arial" panose="020B0604020202020204" pitchFamily="34" charset="0"/>
                <a:cs typeface="Arial" panose="020B0604020202020204" pitchFamily="34" charset="0"/>
              </a:rPr>
              <a:t>Barriers to equity in Talking Therapies for Blind and Partially sighted people (BPS)</a:t>
            </a:r>
          </a:p>
        </p:txBody>
      </p:sp>
      <p:sp>
        <p:nvSpPr>
          <p:cNvPr id="3" name="Content Placeholder 2">
            <a:extLst>
              <a:ext uri="{FF2B5EF4-FFF2-40B4-BE49-F238E27FC236}">
                <a16:creationId xmlns:a16="http://schemas.microsoft.com/office/drawing/2014/main" id="{3F6328B7-B1DF-48E1-4047-4FDAD39050DE}"/>
              </a:ext>
            </a:extLst>
          </p:cNvPr>
          <p:cNvSpPr>
            <a:spLocks noGrp="1"/>
          </p:cNvSpPr>
          <p:nvPr>
            <p:ph idx="1"/>
          </p:nvPr>
        </p:nvSpPr>
        <p:spPr>
          <a:xfrm>
            <a:off x="838200" y="2337955"/>
            <a:ext cx="10515600" cy="3839008"/>
          </a:xfrm>
        </p:spPr>
        <p:txBody>
          <a:bodyPr/>
          <a:lstStyle/>
          <a:p>
            <a:pPr marL="623888" indent="-623888">
              <a:lnSpc>
                <a:spcPct val="150000"/>
              </a:lnSpc>
              <a:buNone/>
            </a:pPr>
            <a:r>
              <a:rPr lang="en-GB" sz="3200" b="1" dirty="0">
                <a:latin typeface="Arial" panose="020B0604020202020204" pitchFamily="34" charset="0"/>
                <a:cs typeface="Arial" panose="020B0604020202020204" pitchFamily="34" charset="0"/>
              </a:rPr>
              <a:t>2</a:t>
            </a:r>
            <a:r>
              <a:rPr lang="en-GB" sz="3200" dirty="0">
                <a:latin typeface="Arial" panose="020B0604020202020204" pitchFamily="34" charset="0"/>
                <a:cs typeface="Arial" panose="020B0604020202020204" pitchFamily="34" charset="0"/>
              </a:rPr>
              <a:t>.</a:t>
            </a:r>
            <a:r>
              <a:rPr lang="en-GB" sz="3200" dirty="0"/>
              <a:t> </a:t>
            </a:r>
            <a:r>
              <a:rPr lang="en-GB" sz="3200" b="1" dirty="0">
                <a:latin typeface="Arial" panose="020B0604020202020204" pitchFamily="34" charset="0"/>
                <a:cs typeface="Arial" panose="020B0604020202020204" pitchFamily="34" charset="0"/>
              </a:rPr>
              <a:t>Currently, there is no Positive Practice Guide </a:t>
            </a:r>
            <a:r>
              <a:rPr lang="en-GB" sz="3200" dirty="0">
                <a:latin typeface="Arial" panose="020B0604020202020204" pitchFamily="34" charset="0"/>
                <a:cs typeface="Arial" panose="020B0604020202020204" pitchFamily="34" charset="0"/>
              </a:rPr>
              <a:t>in the Talking Therapies manual on meeting the specific needs of Blind and Partially Sighted people. </a:t>
            </a:r>
          </a:p>
          <a:p>
            <a:pPr marL="0" indent="0">
              <a:buNone/>
            </a:pPr>
            <a:endParaRPr lang="en-GB" dirty="0"/>
          </a:p>
        </p:txBody>
      </p:sp>
    </p:spTree>
    <p:extLst>
      <p:ext uri="{BB962C8B-B14F-4D97-AF65-F5344CB8AC3E}">
        <p14:creationId xmlns:p14="http://schemas.microsoft.com/office/powerpoint/2010/main" val="151601587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0BC49-0285-D462-663A-05B66052C5D6}"/>
              </a:ext>
            </a:extLst>
          </p:cNvPr>
          <p:cNvSpPr>
            <a:spLocks noGrp="1"/>
          </p:cNvSpPr>
          <p:nvPr>
            <p:ph type="title"/>
          </p:nvPr>
        </p:nvSpPr>
        <p:spPr>
          <a:xfrm>
            <a:off x="838200" y="603961"/>
            <a:ext cx="10515600" cy="1325563"/>
          </a:xfrm>
        </p:spPr>
        <p:txBody>
          <a:bodyPr>
            <a:normAutofit/>
          </a:bodyPr>
          <a:lstStyle/>
          <a:p>
            <a:r>
              <a:rPr lang="en-GB" sz="3600" b="1" dirty="0">
                <a:latin typeface="Arial" panose="020B0604020202020204" pitchFamily="34" charset="0"/>
                <a:cs typeface="Arial" panose="020B0604020202020204" pitchFamily="34" charset="0"/>
              </a:rPr>
              <a:t>Barriers to equity in Talking Therapies for Blind and Partially sighted people (BPS)</a:t>
            </a:r>
          </a:p>
        </p:txBody>
      </p:sp>
      <p:sp>
        <p:nvSpPr>
          <p:cNvPr id="3" name="Content Placeholder 2">
            <a:extLst>
              <a:ext uri="{FF2B5EF4-FFF2-40B4-BE49-F238E27FC236}">
                <a16:creationId xmlns:a16="http://schemas.microsoft.com/office/drawing/2014/main" id="{3F6328B7-B1DF-48E1-4047-4FDAD39050DE}"/>
              </a:ext>
            </a:extLst>
          </p:cNvPr>
          <p:cNvSpPr>
            <a:spLocks noGrp="1"/>
          </p:cNvSpPr>
          <p:nvPr>
            <p:ph idx="1"/>
          </p:nvPr>
        </p:nvSpPr>
        <p:spPr>
          <a:xfrm>
            <a:off x="838200" y="2317484"/>
            <a:ext cx="10515600" cy="3839008"/>
          </a:xfrm>
        </p:spPr>
        <p:txBody>
          <a:bodyPr>
            <a:normAutofit fontScale="92500" lnSpcReduction="20000"/>
          </a:bodyPr>
          <a:lstStyle/>
          <a:p>
            <a:pPr marL="446088" indent="-446088">
              <a:lnSpc>
                <a:spcPct val="150000"/>
              </a:lnSpc>
              <a:buNone/>
            </a:pPr>
            <a:r>
              <a:rPr lang="en-GB" sz="3600" b="1" dirty="0">
                <a:latin typeface="Arial" panose="020B0604020202020204" pitchFamily="34" charset="0"/>
                <a:cs typeface="Arial" panose="020B0604020202020204" pitchFamily="34" charset="0"/>
              </a:rPr>
              <a:t>3.</a:t>
            </a:r>
            <a:r>
              <a:rPr lang="en-GB" sz="3600" dirty="0">
                <a:latin typeface="Arial" panose="020B0604020202020204" pitchFamily="34" charset="0"/>
                <a:cs typeface="Arial" panose="020B0604020202020204" pitchFamily="34" charset="0"/>
              </a:rPr>
              <a:t> </a:t>
            </a:r>
            <a:r>
              <a:rPr lang="en-GB" sz="3200" b="1" dirty="0">
                <a:latin typeface="Arial" panose="020B0604020202020204" pitchFamily="34" charset="0"/>
                <a:cs typeface="Arial" panose="020B0604020202020204" pitchFamily="34" charset="0"/>
              </a:rPr>
              <a:t>The referral process </a:t>
            </a:r>
            <a:r>
              <a:rPr lang="en-GB" sz="3200" dirty="0">
                <a:latin typeface="Arial" panose="020B0604020202020204" pitchFamily="34" charset="0"/>
                <a:cs typeface="Arial" panose="020B0604020202020204" pitchFamily="34" charset="0"/>
              </a:rPr>
              <a:t>does not always flag that a person is blind or partially sighted, especially in the event that they do not have a </a:t>
            </a:r>
            <a:r>
              <a:rPr lang="en-GB" sz="3200" b="1" dirty="0">
                <a:latin typeface="Arial" panose="020B0604020202020204" pitchFamily="34" charset="0"/>
                <a:cs typeface="Arial" panose="020B0604020202020204" pitchFamily="34" charset="0"/>
              </a:rPr>
              <a:t>Certificate of Visual Impairment.</a:t>
            </a:r>
            <a:r>
              <a:rPr lang="en-GB" sz="3200" dirty="0">
                <a:latin typeface="Arial" panose="020B0604020202020204" pitchFamily="34" charset="0"/>
                <a:cs typeface="Arial" panose="020B0604020202020204" pitchFamily="34" charset="0"/>
              </a:rPr>
              <a:t> This might be because their eye condition has not been formerly diagnosed, but their mental health may be impacted by their visual impairment</a:t>
            </a:r>
          </a:p>
          <a:p>
            <a:endParaRPr lang="en-GB" dirty="0"/>
          </a:p>
        </p:txBody>
      </p:sp>
    </p:spTree>
    <p:extLst>
      <p:ext uri="{BB962C8B-B14F-4D97-AF65-F5344CB8AC3E}">
        <p14:creationId xmlns:p14="http://schemas.microsoft.com/office/powerpoint/2010/main" val="336682960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3C8AC-3177-1123-8BA6-96C326E3B73D}"/>
              </a:ext>
            </a:extLst>
          </p:cNvPr>
          <p:cNvSpPr>
            <a:spLocks noGrp="1"/>
          </p:cNvSpPr>
          <p:nvPr>
            <p:ph type="title"/>
          </p:nvPr>
        </p:nvSpPr>
        <p:spPr/>
        <p:txBody>
          <a:bodyPr>
            <a:normAutofit/>
          </a:bodyPr>
          <a:lstStyle/>
          <a:p>
            <a:r>
              <a:rPr lang="en-GB" sz="3600" b="1" dirty="0">
                <a:latin typeface="Arial" panose="020B0604020202020204" pitchFamily="34" charset="0"/>
                <a:cs typeface="Arial" panose="020B0604020202020204" pitchFamily="34" charset="0"/>
              </a:rPr>
              <a:t>How do we overcome these barriers across England? </a:t>
            </a:r>
          </a:p>
        </p:txBody>
      </p:sp>
      <p:sp>
        <p:nvSpPr>
          <p:cNvPr id="3" name="Content Placeholder 2">
            <a:extLst>
              <a:ext uri="{FF2B5EF4-FFF2-40B4-BE49-F238E27FC236}">
                <a16:creationId xmlns:a16="http://schemas.microsoft.com/office/drawing/2014/main" id="{26D84A1B-5F8D-534F-52FF-0E9121406FE5}"/>
              </a:ext>
            </a:extLst>
          </p:cNvPr>
          <p:cNvSpPr>
            <a:spLocks noGrp="1"/>
          </p:cNvSpPr>
          <p:nvPr>
            <p:ph idx="1"/>
          </p:nvPr>
        </p:nvSpPr>
        <p:spPr/>
        <p:txBody>
          <a:bodyPr>
            <a:normAutofit fontScale="55000" lnSpcReduction="20000"/>
          </a:bodyPr>
          <a:lstStyle/>
          <a:p>
            <a:pPr marL="0" indent="0">
              <a:lnSpc>
                <a:spcPct val="160000"/>
              </a:lnSpc>
              <a:buNone/>
            </a:pPr>
            <a:r>
              <a:rPr lang="en-GB" sz="4000" b="1" dirty="0">
                <a:latin typeface="Arial" panose="020B0604020202020204" pitchFamily="34" charset="0"/>
                <a:cs typeface="Arial" panose="020B0604020202020204" pitchFamily="34" charset="0"/>
              </a:rPr>
              <a:t>North East Pilot</a:t>
            </a:r>
            <a:r>
              <a:rPr lang="en-GB" sz="4000" dirty="0">
                <a:latin typeface="Arial" panose="020B0604020202020204" pitchFamily="34" charset="0"/>
                <a:cs typeface="Arial" panose="020B0604020202020204" pitchFamily="34" charset="0"/>
              </a:rPr>
              <a:t>: (5 TT services) 54,260 people living with sight loss in focus area (RNIB Data tool V5)</a:t>
            </a:r>
          </a:p>
          <a:p>
            <a:pPr>
              <a:lnSpc>
                <a:spcPct val="160000"/>
              </a:lnSpc>
            </a:pPr>
            <a:r>
              <a:rPr lang="en-GB" sz="4400" dirty="0">
                <a:latin typeface="Arial" panose="020B0604020202020204" pitchFamily="34" charset="0"/>
                <a:cs typeface="Arial" panose="020B0604020202020204" pitchFamily="34" charset="0"/>
              </a:rPr>
              <a:t>South Tyneside</a:t>
            </a:r>
          </a:p>
          <a:p>
            <a:pPr>
              <a:lnSpc>
                <a:spcPct val="160000"/>
              </a:lnSpc>
            </a:pPr>
            <a:r>
              <a:rPr lang="en-GB" sz="4400" dirty="0">
                <a:latin typeface="Arial" panose="020B0604020202020204" pitchFamily="34" charset="0"/>
                <a:cs typeface="Arial" panose="020B0604020202020204" pitchFamily="34" charset="0"/>
              </a:rPr>
              <a:t>Gateshead</a:t>
            </a:r>
          </a:p>
          <a:p>
            <a:pPr>
              <a:lnSpc>
                <a:spcPct val="160000"/>
              </a:lnSpc>
            </a:pPr>
            <a:r>
              <a:rPr lang="en-GB" sz="4400" dirty="0">
                <a:latin typeface="Arial" panose="020B0604020202020204" pitchFamily="34" charset="0"/>
                <a:cs typeface="Arial" panose="020B0604020202020204" pitchFamily="34" charset="0"/>
              </a:rPr>
              <a:t>Newcastle  </a:t>
            </a:r>
          </a:p>
          <a:p>
            <a:pPr>
              <a:lnSpc>
                <a:spcPct val="160000"/>
              </a:lnSpc>
            </a:pPr>
            <a:r>
              <a:rPr lang="en-GB" sz="4400" dirty="0">
                <a:latin typeface="Arial" panose="020B0604020202020204" pitchFamily="34" charset="0"/>
                <a:cs typeface="Arial" panose="020B0604020202020204" pitchFamily="34" charset="0"/>
              </a:rPr>
              <a:t>Sunderland </a:t>
            </a:r>
          </a:p>
          <a:p>
            <a:pPr>
              <a:lnSpc>
                <a:spcPct val="160000"/>
              </a:lnSpc>
            </a:pPr>
            <a:r>
              <a:rPr lang="en-GB" sz="4400" dirty="0" err="1">
                <a:latin typeface="Arial" panose="020B0604020202020204" pitchFamily="34" charset="0"/>
                <a:cs typeface="Arial" panose="020B0604020202020204" pitchFamily="34" charset="0"/>
              </a:rPr>
              <a:t>Teeside</a:t>
            </a:r>
            <a:endParaRPr lang="en-GB" sz="4400" dirty="0">
              <a:latin typeface="Arial" panose="020B0604020202020204" pitchFamily="34" charset="0"/>
              <a:cs typeface="Arial" panose="020B0604020202020204" pitchFamily="34" charset="0"/>
            </a:endParaRPr>
          </a:p>
          <a:p>
            <a:pPr marL="0" indent="0">
              <a:buNone/>
            </a:pPr>
            <a:endParaRPr lang="en-GB" sz="4000" dirty="0"/>
          </a:p>
        </p:txBody>
      </p:sp>
      <p:pic>
        <p:nvPicPr>
          <p:cNvPr id="4" name="Picture 3">
            <a:extLst>
              <a:ext uri="{FF2B5EF4-FFF2-40B4-BE49-F238E27FC236}">
                <a16:creationId xmlns:a16="http://schemas.microsoft.com/office/drawing/2014/main" id="{C61D9909-91FE-35C6-5EB8-A8320FB03E8D}"/>
              </a:ext>
            </a:extLst>
          </p:cNvPr>
          <p:cNvPicPr>
            <a:picLocks noChangeAspect="1"/>
          </p:cNvPicPr>
          <p:nvPr/>
        </p:nvPicPr>
        <p:blipFill>
          <a:blip r:embed="rId3"/>
          <a:stretch>
            <a:fillRect/>
          </a:stretch>
        </p:blipFill>
        <p:spPr>
          <a:xfrm>
            <a:off x="9336524" y="5929487"/>
            <a:ext cx="938865" cy="688908"/>
          </a:xfrm>
          <a:prstGeom prst="rect">
            <a:avLst/>
          </a:prstGeom>
        </p:spPr>
      </p:pic>
    </p:spTree>
    <p:extLst>
      <p:ext uri="{BB962C8B-B14F-4D97-AF65-F5344CB8AC3E}">
        <p14:creationId xmlns:p14="http://schemas.microsoft.com/office/powerpoint/2010/main" val="324728380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4C40B-3CB6-7042-BD31-D733D49992DD}"/>
              </a:ext>
            </a:extLst>
          </p:cNvPr>
          <p:cNvSpPr>
            <a:spLocks noGrp="1"/>
          </p:cNvSpPr>
          <p:nvPr>
            <p:ph type="title"/>
          </p:nvPr>
        </p:nvSpPr>
        <p:spPr/>
        <p:txBody>
          <a:bodyPr>
            <a:normAutofit/>
          </a:bodyPr>
          <a:lstStyle/>
          <a:p>
            <a:r>
              <a:rPr lang="en-GB" sz="3600" b="1" dirty="0">
                <a:latin typeface="Arial" panose="020B0604020202020204" pitchFamily="34" charset="0"/>
                <a:cs typeface="Arial" panose="020B0604020202020204" pitchFamily="34" charset="0"/>
              </a:rPr>
              <a:t>What did we do?</a:t>
            </a:r>
          </a:p>
        </p:txBody>
      </p:sp>
      <p:sp>
        <p:nvSpPr>
          <p:cNvPr id="3" name="Content Placeholder 2">
            <a:extLst>
              <a:ext uri="{FF2B5EF4-FFF2-40B4-BE49-F238E27FC236}">
                <a16:creationId xmlns:a16="http://schemas.microsoft.com/office/drawing/2014/main" id="{305C5E89-E364-D8AF-5FCC-2C327736770A}"/>
              </a:ext>
            </a:extLst>
          </p:cNvPr>
          <p:cNvSpPr>
            <a:spLocks noGrp="1"/>
          </p:cNvSpPr>
          <p:nvPr>
            <p:ph idx="1"/>
          </p:nvPr>
        </p:nvSpPr>
        <p:spPr/>
        <p:txBody>
          <a:bodyPr>
            <a:normAutofit fontScale="85000" lnSpcReduction="20000"/>
          </a:bodyPr>
          <a:lstStyle/>
          <a:p>
            <a:pPr marL="0" indent="0">
              <a:lnSpc>
                <a:spcPct val="150000"/>
              </a:lnSpc>
              <a:buNone/>
            </a:pPr>
            <a:r>
              <a:rPr lang="en-GB" sz="3200" dirty="0">
                <a:latin typeface="Arial" panose="020B0604020202020204" pitchFamily="34" charset="0"/>
                <a:cs typeface="Arial" panose="020B0604020202020204" pitchFamily="34" charset="0"/>
              </a:rPr>
              <a:t>In March ’24, we delivered a 2-day in-person training course in Newcastle and then a similar 2-day course over Teams that covered (25 staff in all):</a:t>
            </a:r>
          </a:p>
          <a:p>
            <a:pPr>
              <a:lnSpc>
                <a:spcPct val="150000"/>
              </a:lnSpc>
            </a:pPr>
            <a:r>
              <a:rPr lang="en-GB" sz="3200" dirty="0">
                <a:latin typeface="Arial" panose="020B0604020202020204" pitchFamily="34" charset="0"/>
                <a:cs typeface="Arial" panose="020B0604020202020204" pitchFamily="34" charset="0"/>
              </a:rPr>
              <a:t>Awareness of the communication needs and day to day challenges of BPS people;</a:t>
            </a:r>
          </a:p>
          <a:p>
            <a:pPr>
              <a:lnSpc>
                <a:spcPct val="150000"/>
              </a:lnSpc>
            </a:pPr>
            <a:r>
              <a:rPr lang="en-GB" sz="3200" dirty="0">
                <a:latin typeface="Arial" panose="020B0604020202020204" pitchFamily="34" charset="0"/>
                <a:cs typeface="Arial" panose="020B0604020202020204" pitchFamily="34" charset="0"/>
              </a:rPr>
              <a:t>The psychological and emotional impact of losing sight and living with sight loss. </a:t>
            </a:r>
          </a:p>
          <a:p>
            <a:pPr>
              <a:lnSpc>
                <a:spcPct val="150000"/>
              </a:lnSpc>
            </a:pPr>
            <a:endParaRPr lang="en-GB" sz="3200" dirty="0">
              <a:latin typeface="Arial" panose="020B0604020202020204" pitchFamily="34" charset="0"/>
              <a:cs typeface="Arial" panose="020B0604020202020204" pitchFamily="34" charset="0"/>
            </a:endParaRPr>
          </a:p>
          <a:p>
            <a:pPr marL="0" indent="0">
              <a:buNone/>
            </a:pPr>
            <a:endParaRPr lang="en-GB" dirty="0"/>
          </a:p>
        </p:txBody>
      </p:sp>
    </p:spTree>
    <p:extLst>
      <p:ext uri="{BB962C8B-B14F-4D97-AF65-F5344CB8AC3E}">
        <p14:creationId xmlns:p14="http://schemas.microsoft.com/office/powerpoint/2010/main" val="258750716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57889-D152-D42F-FAA7-F8B9E3D7668F}"/>
              </a:ext>
            </a:extLst>
          </p:cNvPr>
          <p:cNvSpPr>
            <a:spLocks noGrp="1"/>
          </p:cNvSpPr>
          <p:nvPr>
            <p:ph type="title"/>
          </p:nvPr>
        </p:nvSpPr>
        <p:spPr/>
        <p:txBody>
          <a:bodyPr>
            <a:normAutofit/>
          </a:bodyPr>
          <a:lstStyle/>
          <a:p>
            <a:r>
              <a:rPr lang="en-GB" sz="3600" b="1" dirty="0">
                <a:latin typeface="Arial" panose="020B0604020202020204" pitchFamily="34" charset="0"/>
                <a:cs typeface="Arial" panose="020B0604020202020204" pitchFamily="34" charset="0"/>
              </a:rPr>
              <a:t>Evaluation of training</a:t>
            </a:r>
            <a:r>
              <a:rPr lang="en-GB" sz="3600" b="1" dirty="0"/>
              <a:t>: </a:t>
            </a:r>
            <a:r>
              <a:rPr lang="en-GB" sz="3600" b="1" dirty="0">
                <a:latin typeface="Arial" panose="020B0604020202020204" pitchFamily="34" charset="0"/>
                <a:cs typeface="Arial" panose="020B0604020202020204" pitchFamily="34" charset="0"/>
              </a:rPr>
              <a:t>highlights </a:t>
            </a:r>
          </a:p>
        </p:txBody>
      </p:sp>
      <p:sp>
        <p:nvSpPr>
          <p:cNvPr id="3" name="Content Placeholder 2">
            <a:extLst>
              <a:ext uri="{FF2B5EF4-FFF2-40B4-BE49-F238E27FC236}">
                <a16:creationId xmlns:a16="http://schemas.microsoft.com/office/drawing/2014/main" id="{EE184CC3-B580-43BA-8B8D-7D7762C0E901}"/>
              </a:ext>
            </a:extLst>
          </p:cNvPr>
          <p:cNvSpPr>
            <a:spLocks noGrp="1"/>
          </p:cNvSpPr>
          <p:nvPr>
            <p:ph idx="1"/>
          </p:nvPr>
        </p:nvSpPr>
        <p:spPr/>
        <p:txBody>
          <a:bodyPr>
            <a:normAutofit fontScale="70000" lnSpcReduction="20000"/>
          </a:bodyPr>
          <a:lstStyle/>
          <a:p>
            <a:pPr>
              <a:lnSpc>
                <a:spcPct val="160000"/>
              </a:lnSpc>
            </a:pPr>
            <a:r>
              <a:rPr lang="en-GB" sz="3200" dirty="0">
                <a:latin typeface="Arial" panose="020B0604020202020204" pitchFamily="34" charset="0"/>
                <a:cs typeface="Arial" panose="020B0604020202020204" pitchFamily="34" charset="0"/>
              </a:rPr>
              <a:t>Following the training, </a:t>
            </a:r>
            <a:r>
              <a:rPr lang="en-GB" sz="3200" b="1" dirty="0">
                <a:latin typeface="Arial" panose="020B0604020202020204" pitchFamily="34" charset="0"/>
                <a:cs typeface="Arial" panose="020B0604020202020204" pitchFamily="34" charset="0"/>
              </a:rPr>
              <a:t>100%</a:t>
            </a:r>
            <a:r>
              <a:rPr lang="en-GB" sz="3200" dirty="0">
                <a:latin typeface="Arial" panose="020B0604020202020204" pitchFamily="34" charset="0"/>
                <a:cs typeface="Arial" panose="020B0604020202020204" pitchFamily="34" charset="0"/>
              </a:rPr>
              <a:t> of staff attending agreed or strongly agreed that ‘I am Confident that I understand the themes clients with a visual impairment may present in a counselling/therapeutic session.’ This is compared to </a:t>
            </a:r>
            <a:r>
              <a:rPr lang="en-GB" sz="3200" b="1" dirty="0">
                <a:latin typeface="Arial" panose="020B0604020202020204" pitchFamily="34" charset="0"/>
                <a:cs typeface="Arial" panose="020B0604020202020204" pitchFamily="34" charset="0"/>
              </a:rPr>
              <a:t>&lt;20% </a:t>
            </a:r>
            <a:r>
              <a:rPr lang="en-GB" sz="3200" dirty="0">
                <a:latin typeface="Arial" panose="020B0604020202020204" pitchFamily="34" charset="0"/>
                <a:cs typeface="Arial" panose="020B0604020202020204" pitchFamily="34" charset="0"/>
              </a:rPr>
              <a:t>before the training.</a:t>
            </a:r>
          </a:p>
          <a:p>
            <a:pPr>
              <a:lnSpc>
                <a:spcPct val="160000"/>
              </a:lnSpc>
            </a:pPr>
            <a:r>
              <a:rPr lang="en-GB" sz="3200" dirty="0">
                <a:latin typeface="Arial" panose="020B0604020202020204" pitchFamily="34" charset="0"/>
                <a:cs typeface="Arial" panose="020B0604020202020204" pitchFamily="34" charset="0"/>
              </a:rPr>
              <a:t>Following the training, </a:t>
            </a:r>
            <a:r>
              <a:rPr lang="en-GB" sz="3200" b="1" dirty="0">
                <a:latin typeface="Arial" panose="020B0604020202020204" pitchFamily="34" charset="0"/>
                <a:cs typeface="Arial" panose="020B0604020202020204" pitchFamily="34" charset="0"/>
              </a:rPr>
              <a:t>100%</a:t>
            </a:r>
            <a:r>
              <a:rPr lang="en-GB" sz="3200" dirty="0">
                <a:latin typeface="Arial" panose="020B0604020202020204" pitchFamily="34" charset="0"/>
                <a:cs typeface="Arial" panose="020B0604020202020204" pitchFamily="34" charset="0"/>
              </a:rPr>
              <a:t> of staff attending agreed or strongly agreed ‘I feel confident in my understanding of the emotional impact that sight loss/blindness can have on someone. This is compared to </a:t>
            </a:r>
            <a:r>
              <a:rPr lang="en-GB" sz="3200" b="1" dirty="0">
                <a:latin typeface="Arial" panose="020B0604020202020204" pitchFamily="34" charset="0"/>
                <a:cs typeface="Arial" panose="020B0604020202020204" pitchFamily="34" charset="0"/>
              </a:rPr>
              <a:t>&lt;50% </a:t>
            </a:r>
            <a:r>
              <a:rPr lang="en-GB" sz="3200" dirty="0">
                <a:latin typeface="Arial" panose="020B0604020202020204" pitchFamily="34" charset="0"/>
                <a:cs typeface="Arial" panose="020B0604020202020204" pitchFamily="34" charset="0"/>
              </a:rPr>
              <a:t>before the training. </a:t>
            </a:r>
          </a:p>
          <a:p>
            <a:pPr marL="0" indent="0">
              <a:buNone/>
            </a:pPr>
            <a:endParaRPr lang="en-GB" dirty="0"/>
          </a:p>
        </p:txBody>
      </p:sp>
    </p:spTree>
    <p:extLst>
      <p:ext uri="{BB962C8B-B14F-4D97-AF65-F5344CB8AC3E}">
        <p14:creationId xmlns:p14="http://schemas.microsoft.com/office/powerpoint/2010/main" val="287113897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57889-D152-D42F-FAA7-F8B9E3D7668F}"/>
              </a:ext>
            </a:extLst>
          </p:cNvPr>
          <p:cNvSpPr>
            <a:spLocks noGrp="1"/>
          </p:cNvSpPr>
          <p:nvPr>
            <p:ph type="title"/>
          </p:nvPr>
        </p:nvSpPr>
        <p:spPr/>
        <p:txBody>
          <a:bodyPr>
            <a:normAutofit/>
          </a:bodyPr>
          <a:lstStyle/>
          <a:p>
            <a:r>
              <a:rPr lang="en-GB" sz="3600" b="1" dirty="0">
                <a:latin typeface="Arial" panose="020B0604020202020204" pitchFamily="34" charset="0"/>
                <a:cs typeface="Arial" panose="020B0604020202020204" pitchFamily="34" charset="0"/>
              </a:rPr>
              <a:t>Evaluation of training</a:t>
            </a:r>
            <a:r>
              <a:rPr lang="en-GB" sz="3600" b="1" dirty="0"/>
              <a:t>: </a:t>
            </a:r>
            <a:r>
              <a:rPr lang="en-GB" sz="3600" b="1" dirty="0">
                <a:latin typeface="Arial" panose="020B0604020202020204" pitchFamily="34" charset="0"/>
                <a:cs typeface="Arial" panose="020B0604020202020204" pitchFamily="34" charset="0"/>
              </a:rPr>
              <a:t>highlights </a:t>
            </a:r>
          </a:p>
        </p:txBody>
      </p:sp>
      <p:sp>
        <p:nvSpPr>
          <p:cNvPr id="3" name="Content Placeholder 2">
            <a:extLst>
              <a:ext uri="{FF2B5EF4-FFF2-40B4-BE49-F238E27FC236}">
                <a16:creationId xmlns:a16="http://schemas.microsoft.com/office/drawing/2014/main" id="{EE184CC3-B580-43BA-8B8D-7D7762C0E901}"/>
              </a:ext>
            </a:extLst>
          </p:cNvPr>
          <p:cNvSpPr>
            <a:spLocks noGrp="1"/>
          </p:cNvSpPr>
          <p:nvPr>
            <p:ph idx="1"/>
          </p:nvPr>
        </p:nvSpPr>
        <p:spPr/>
        <p:txBody>
          <a:bodyPr>
            <a:normAutofit fontScale="85000" lnSpcReduction="20000"/>
          </a:bodyPr>
          <a:lstStyle/>
          <a:p>
            <a:pPr marL="0" lvl="0" indent="0">
              <a:lnSpc>
                <a:spcPct val="160000"/>
              </a:lnSpc>
              <a:buNone/>
            </a:pPr>
            <a:r>
              <a:rPr lang="en-GB" sz="3300" b="1" dirty="0">
                <a:latin typeface="Arial" panose="020B0604020202020204" pitchFamily="34" charset="0"/>
                <a:ea typeface="Times New Roman" panose="02020603050405020304" pitchFamily="18" charset="0"/>
                <a:cs typeface="Times New Roman" panose="02020603050405020304" pitchFamily="18" charset="0"/>
              </a:rPr>
              <a:t>Changes to service delivery</a:t>
            </a:r>
            <a:r>
              <a:rPr lang="en-GB" sz="3300" dirty="0">
                <a:latin typeface="Arial" panose="020B0604020202020204" pitchFamily="34" charset="0"/>
                <a:ea typeface="Times New Roman" panose="02020603050405020304" pitchFamily="18" charset="0"/>
                <a:cs typeface="Times New Roman" panose="02020603050405020304" pitchFamily="18" charset="0"/>
              </a:rPr>
              <a:t>: </a:t>
            </a:r>
            <a:endParaRPr lang="en-GB" sz="33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nSpc>
                <a:spcPct val="160000"/>
              </a:lnSpc>
              <a:buFont typeface="Symbol" panose="05050102010706020507" pitchFamily="18" charset="2"/>
              <a:buChar char=""/>
            </a:pPr>
            <a:r>
              <a:rPr lang="en-GB" sz="3300" dirty="0">
                <a:effectLst/>
                <a:latin typeface="Arial" panose="020B0604020202020204" pitchFamily="34" charset="0"/>
                <a:ea typeface="Times New Roman" panose="02020603050405020304" pitchFamily="18" charset="0"/>
                <a:cs typeface="Times New Roman" panose="02020603050405020304" pitchFamily="18" charset="0"/>
              </a:rPr>
              <a:t>Change the way I market the service: 13/25 (52%)</a:t>
            </a:r>
          </a:p>
          <a:p>
            <a:pPr marL="342900" lvl="0" indent="-342900">
              <a:lnSpc>
                <a:spcPct val="160000"/>
              </a:lnSpc>
              <a:buFont typeface="Symbol" panose="05050102010706020507" pitchFamily="18" charset="2"/>
              <a:buChar char=""/>
            </a:pPr>
            <a:r>
              <a:rPr lang="en-GB" sz="3300" dirty="0">
                <a:effectLst/>
                <a:latin typeface="Arial" panose="020B0604020202020204" pitchFamily="34" charset="0"/>
                <a:ea typeface="Times New Roman" panose="02020603050405020304" pitchFamily="18" charset="0"/>
                <a:cs typeface="Times New Roman" panose="02020603050405020304" pitchFamily="18" charset="0"/>
              </a:rPr>
              <a:t>Make connections with local eye clinics: 16/25 (64%)</a:t>
            </a:r>
          </a:p>
          <a:p>
            <a:pPr marL="342900" lvl="0" indent="-342900">
              <a:lnSpc>
                <a:spcPct val="160000"/>
              </a:lnSpc>
              <a:buFont typeface="Symbol" panose="05050102010706020507" pitchFamily="18" charset="2"/>
              <a:buChar char=""/>
            </a:pPr>
            <a:r>
              <a:rPr lang="en-GB" sz="3300" dirty="0">
                <a:effectLst/>
                <a:latin typeface="Arial" panose="020B0604020202020204" pitchFamily="34" charset="0"/>
                <a:ea typeface="Times New Roman" panose="02020603050405020304" pitchFamily="18" charset="0"/>
                <a:cs typeface="Times New Roman" panose="02020603050405020304" pitchFamily="18" charset="0"/>
              </a:rPr>
              <a:t>Change the lighting in my office: 15/25 (60%)</a:t>
            </a:r>
          </a:p>
          <a:p>
            <a:pPr marL="342900" lvl="0" indent="-342900">
              <a:lnSpc>
                <a:spcPct val="160000"/>
              </a:lnSpc>
              <a:buFont typeface="Symbol" panose="05050102010706020507" pitchFamily="18" charset="2"/>
              <a:buChar char=""/>
            </a:pPr>
            <a:r>
              <a:rPr lang="en-GB" sz="3300" dirty="0">
                <a:effectLst/>
                <a:latin typeface="Arial" panose="020B0604020202020204" pitchFamily="34" charset="0"/>
                <a:ea typeface="Times New Roman" panose="02020603050405020304" pitchFamily="18" charset="0"/>
                <a:cs typeface="Times New Roman" panose="02020603050405020304" pitchFamily="18" charset="0"/>
              </a:rPr>
              <a:t>Change my therapeutic practice to address the needs of clients with a visual impairment: 24/25 (96%)</a:t>
            </a:r>
          </a:p>
          <a:p>
            <a:pPr marL="0" indent="0">
              <a:buNone/>
            </a:pPr>
            <a:endParaRPr lang="en-GB" dirty="0"/>
          </a:p>
        </p:txBody>
      </p:sp>
    </p:spTree>
    <p:extLst>
      <p:ext uri="{BB962C8B-B14F-4D97-AF65-F5344CB8AC3E}">
        <p14:creationId xmlns:p14="http://schemas.microsoft.com/office/powerpoint/2010/main" val="230368377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81E46-00C9-2368-4E50-9A457218E66A}"/>
              </a:ext>
            </a:extLst>
          </p:cNvPr>
          <p:cNvSpPr>
            <a:spLocks noGrp="1"/>
          </p:cNvSpPr>
          <p:nvPr>
            <p:ph type="title"/>
          </p:nvPr>
        </p:nvSpPr>
        <p:spPr/>
        <p:txBody>
          <a:bodyPr>
            <a:normAutofit/>
          </a:bodyPr>
          <a:lstStyle/>
          <a:p>
            <a:r>
              <a:rPr lang="en-GB" sz="3600" b="1" dirty="0">
                <a:latin typeface="Arial" panose="020B0604020202020204" pitchFamily="34" charset="0"/>
                <a:cs typeface="Arial" panose="020B0604020202020204" pitchFamily="34" charset="0"/>
              </a:rPr>
              <a:t>What’s next? </a:t>
            </a:r>
          </a:p>
        </p:txBody>
      </p:sp>
      <p:sp>
        <p:nvSpPr>
          <p:cNvPr id="3" name="Content Placeholder 2">
            <a:extLst>
              <a:ext uri="{FF2B5EF4-FFF2-40B4-BE49-F238E27FC236}">
                <a16:creationId xmlns:a16="http://schemas.microsoft.com/office/drawing/2014/main" id="{182567DD-E89F-0F39-A798-33CDA2B3B570}"/>
              </a:ext>
            </a:extLst>
          </p:cNvPr>
          <p:cNvSpPr>
            <a:spLocks noGrp="1"/>
          </p:cNvSpPr>
          <p:nvPr>
            <p:ph idx="1"/>
          </p:nvPr>
        </p:nvSpPr>
        <p:spPr>
          <a:xfrm>
            <a:off x="838200" y="1600200"/>
            <a:ext cx="10515600" cy="4576763"/>
          </a:xfrm>
        </p:spPr>
        <p:txBody>
          <a:bodyPr>
            <a:normAutofit fontScale="70000" lnSpcReduction="20000"/>
          </a:bodyPr>
          <a:lstStyle/>
          <a:p>
            <a:pPr>
              <a:lnSpc>
                <a:spcPct val="150000"/>
              </a:lnSpc>
            </a:pPr>
            <a:r>
              <a:rPr lang="en-GB" sz="4400" dirty="0">
                <a:latin typeface="Arial" panose="020B0604020202020204" pitchFamily="34" charset="0"/>
                <a:cs typeface="Arial" panose="020B0604020202020204" pitchFamily="34" charset="0"/>
              </a:rPr>
              <a:t>Roll out training nationally (online)</a:t>
            </a:r>
          </a:p>
          <a:p>
            <a:pPr>
              <a:lnSpc>
                <a:spcPct val="150000"/>
              </a:lnSpc>
            </a:pPr>
            <a:r>
              <a:rPr lang="en-GB" sz="4400" dirty="0">
                <a:latin typeface="Arial" panose="020B0604020202020204" pitchFamily="34" charset="0"/>
                <a:cs typeface="Arial" panose="020B0604020202020204" pitchFamily="34" charset="0"/>
              </a:rPr>
              <a:t>Produce Positive Practice Guide (PPG)- cross reference in other PPGs</a:t>
            </a:r>
          </a:p>
          <a:p>
            <a:pPr>
              <a:lnSpc>
                <a:spcPct val="150000"/>
              </a:lnSpc>
            </a:pPr>
            <a:r>
              <a:rPr lang="en-GB" sz="4400" dirty="0">
                <a:latin typeface="Arial" panose="020B0604020202020204" pitchFamily="34" charset="0"/>
                <a:cs typeface="Arial" panose="020B0604020202020204" pitchFamily="34" charset="0"/>
              </a:rPr>
              <a:t>Vision Champions in TT service providers</a:t>
            </a:r>
          </a:p>
          <a:p>
            <a:pPr>
              <a:lnSpc>
                <a:spcPct val="150000"/>
              </a:lnSpc>
            </a:pPr>
            <a:r>
              <a:rPr lang="en-GB" sz="4400" dirty="0">
                <a:latin typeface="Arial" panose="020B0604020202020204" pitchFamily="34" charset="0"/>
                <a:cs typeface="Arial" panose="020B0604020202020204" pitchFamily="34" charset="0"/>
              </a:rPr>
              <a:t>‘Visibly better’ standard</a:t>
            </a:r>
          </a:p>
          <a:p>
            <a:pPr>
              <a:lnSpc>
                <a:spcPct val="150000"/>
              </a:lnSpc>
            </a:pPr>
            <a:r>
              <a:rPr lang="en-GB" sz="4400" dirty="0">
                <a:latin typeface="Arial" panose="020B0604020202020204" pitchFamily="34" charset="0"/>
                <a:cs typeface="Arial" panose="020B0604020202020204" pitchFamily="34" charset="0"/>
              </a:rPr>
              <a:t>NHSE Seminars</a:t>
            </a:r>
          </a:p>
          <a:p>
            <a:pPr marL="0" indent="0">
              <a:buNone/>
            </a:pPr>
            <a:endParaRPr lang="en-GB" dirty="0"/>
          </a:p>
        </p:txBody>
      </p:sp>
    </p:spTree>
    <p:extLst>
      <p:ext uri="{BB962C8B-B14F-4D97-AF65-F5344CB8AC3E}">
        <p14:creationId xmlns:p14="http://schemas.microsoft.com/office/powerpoint/2010/main" val="380717304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E497E-4983-9583-0ACE-F9FA663C5DFF}"/>
              </a:ext>
            </a:extLst>
          </p:cNvPr>
          <p:cNvSpPr>
            <a:spLocks noGrp="1"/>
          </p:cNvSpPr>
          <p:nvPr>
            <p:ph type="title"/>
          </p:nvPr>
        </p:nvSpPr>
        <p:spPr/>
        <p:txBody>
          <a:bodyPr/>
          <a:lstStyle/>
          <a:p>
            <a:r>
              <a:rPr lang="en-GB" dirty="0"/>
              <a:t>Discussion and Q&amp;A</a:t>
            </a:r>
          </a:p>
        </p:txBody>
      </p:sp>
      <p:sp>
        <p:nvSpPr>
          <p:cNvPr id="3" name="Content Placeholder 2">
            <a:extLst>
              <a:ext uri="{FF2B5EF4-FFF2-40B4-BE49-F238E27FC236}">
                <a16:creationId xmlns:a16="http://schemas.microsoft.com/office/drawing/2014/main" id="{C90455DC-419F-AB46-78F9-4D1AE1542810}"/>
              </a:ext>
            </a:extLst>
          </p:cNvPr>
          <p:cNvSpPr>
            <a:spLocks noGrp="1"/>
          </p:cNvSpPr>
          <p:nvPr>
            <p:ph idx="1"/>
          </p:nvPr>
        </p:nvSpPr>
        <p:spPr/>
        <p:txBody>
          <a:bodyPr/>
          <a:lstStyle/>
          <a:p>
            <a:r>
              <a:rPr lang="en-GB" dirty="0"/>
              <a:t>How do we collaborate and use existing resources to support a growing issue and community ?</a:t>
            </a:r>
          </a:p>
        </p:txBody>
      </p:sp>
    </p:spTree>
    <p:extLst>
      <p:ext uri="{BB962C8B-B14F-4D97-AF65-F5344CB8AC3E}">
        <p14:creationId xmlns:p14="http://schemas.microsoft.com/office/powerpoint/2010/main" val="232817758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9DA3C-9B6C-49B2-9E92-9DE40ED95323}"/>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148BCD1A-435B-4F32-8A27-849606E0DFDC}"/>
              </a:ext>
            </a:extLst>
          </p:cNvPr>
          <p:cNvSpPr>
            <a:spLocks noGrp="1"/>
          </p:cNvSpPr>
          <p:nvPr>
            <p:ph type="subTitle" idx="1"/>
          </p:nvPr>
        </p:nvSpPr>
        <p:spPr/>
        <p:txBody>
          <a:bodyPr/>
          <a:lstStyle/>
          <a:p>
            <a:endParaRPr lang="en-GB"/>
          </a:p>
        </p:txBody>
      </p:sp>
      <p:sp>
        <p:nvSpPr>
          <p:cNvPr id="4" name="Rectangle 3">
            <a:extLst>
              <a:ext uri="{FF2B5EF4-FFF2-40B4-BE49-F238E27FC236}">
                <a16:creationId xmlns:a16="http://schemas.microsoft.com/office/drawing/2014/main" id="{AB2CCABD-EFCD-4E2D-8DC7-29A670D956FC}"/>
              </a:ext>
            </a:extLst>
          </p:cNvPr>
          <p:cNvSpPr/>
          <p:nvPr/>
        </p:nvSpPr>
        <p:spPr>
          <a:xfrm>
            <a:off x="0" y="0"/>
            <a:ext cx="12192000" cy="68580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DBC6F949-E494-48AE-B051-937C0776CA58}"/>
              </a:ext>
            </a:extLst>
          </p:cNvPr>
          <p:cNvSpPr/>
          <p:nvPr/>
        </p:nvSpPr>
        <p:spPr>
          <a:xfrm>
            <a:off x="184558" y="192947"/>
            <a:ext cx="11828477" cy="6484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descr="A picture containing drawing&#10;&#10;Description automatically generated">
            <a:extLst>
              <a:ext uri="{FF2B5EF4-FFF2-40B4-BE49-F238E27FC236}">
                <a16:creationId xmlns:a16="http://schemas.microsoft.com/office/drawing/2014/main" id="{43A5DB04-1901-4599-988D-064C1AD37EAF}"/>
              </a:ext>
            </a:extLst>
          </p:cNvPr>
          <p:cNvPicPr>
            <a:picLocks noChangeAspect="1"/>
          </p:cNvPicPr>
          <p:nvPr/>
        </p:nvPicPr>
        <p:blipFill>
          <a:blip r:embed="rId3"/>
          <a:stretch>
            <a:fillRect/>
          </a:stretch>
        </p:blipFill>
        <p:spPr>
          <a:xfrm>
            <a:off x="277885" y="5038884"/>
            <a:ext cx="2640117" cy="1528489"/>
          </a:xfrm>
          <a:prstGeom prst="rect">
            <a:avLst/>
          </a:prstGeom>
        </p:spPr>
      </p:pic>
      <p:pic>
        <p:nvPicPr>
          <p:cNvPr id="8" name="Picture 7" descr="Icon&#10;&#10;Description automatically generated">
            <a:extLst>
              <a:ext uri="{FF2B5EF4-FFF2-40B4-BE49-F238E27FC236}">
                <a16:creationId xmlns:a16="http://schemas.microsoft.com/office/drawing/2014/main" id="{A8FC982B-10D7-4D7D-9959-9006ABC0B937}"/>
              </a:ext>
            </a:extLst>
          </p:cNvPr>
          <p:cNvPicPr/>
          <p:nvPr/>
        </p:nvPicPr>
        <p:blipFill>
          <a:blip r:embed="rId4">
            <a:extLst>
              <a:ext uri="{28A0092B-C50C-407E-A947-70E740481C1C}">
                <a14:useLocalDpi xmlns:a14="http://schemas.microsoft.com/office/drawing/2010/main" val="0"/>
              </a:ext>
            </a:extLst>
          </a:blip>
          <a:stretch>
            <a:fillRect/>
          </a:stretch>
        </p:blipFill>
        <p:spPr>
          <a:xfrm>
            <a:off x="10495135" y="5220960"/>
            <a:ext cx="1440180" cy="1367155"/>
          </a:xfrm>
          <a:prstGeom prst="rect">
            <a:avLst/>
          </a:prstGeom>
        </p:spPr>
      </p:pic>
      <p:sp>
        <p:nvSpPr>
          <p:cNvPr id="9" name="TextBox 8">
            <a:extLst>
              <a:ext uri="{FF2B5EF4-FFF2-40B4-BE49-F238E27FC236}">
                <a16:creationId xmlns:a16="http://schemas.microsoft.com/office/drawing/2014/main" id="{0A510117-7293-4773-EA5A-0B34A0EB3012}"/>
              </a:ext>
            </a:extLst>
          </p:cNvPr>
          <p:cNvSpPr txBox="1"/>
          <p:nvPr/>
        </p:nvSpPr>
        <p:spPr>
          <a:xfrm>
            <a:off x="1980547" y="2626273"/>
            <a:ext cx="8230906"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3600" dirty="0"/>
              <a:t>Internet Cognitive Therapy for PTSD and Social Anxiety Disorder</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7885" y="259519"/>
            <a:ext cx="3038899" cy="1505160"/>
          </a:xfrm>
          <a:prstGeom prst="rect">
            <a:avLst/>
          </a:prstGeom>
        </p:spPr>
      </p:pic>
    </p:spTree>
    <p:extLst>
      <p:ext uri="{BB962C8B-B14F-4D97-AF65-F5344CB8AC3E}">
        <p14:creationId xmlns:p14="http://schemas.microsoft.com/office/powerpoint/2010/main" val="109564379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rgbClr val="F7EDE8"/>
        </a:solidFill>
        <a:effectLst/>
      </p:bgPr>
    </p:bg>
    <p:spTree>
      <p:nvGrpSpPr>
        <p:cNvPr id="1" name="Shape 362"/>
        <p:cNvGrpSpPr/>
        <p:nvPr/>
      </p:nvGrpSpPr>
      <p:grpSpPr>
        <a:xfrm>
          <a:off x="0" y="0"/>
          <a:ext cx="0" cy="0"/>
          <a:chOff x="0" y="0"/>
          <a:chExt cx="0" cy="0"/>
        </a:xfrm>
      </p:grpSpPr>
      <p:sp>
        <p:nvSpPr>
          <p:cNvPr id="363" name="Google Shape;363;p26"/>
          <p:cNvSpPr txBox="1"/>
          <p:nvPr/>
        </p:nvSpPr>
        <p:spPr>
          <a:xfrm>
            <a:off x="570588" y="639516"/>
            <a:ext cx="6515200" cy="2702800"/>
          </a:xfrm>
          <a:prstGeom prst="rect">
            <a:avLst/>
          </a:prstGeom>
          <a:noFill/>
          <a:ln>
            <a:noFill/>
          </a:ln>
        </p:spPr>
        <p:txBody>
          <a:bodyPr spcFirstLastPara="1" wrap="square" lIns="0" tIns="0" rIns="0" bIns="0" anchor="t" anchorCtr="0">
            <a:noAutofit/>
          </a:bodyPr>
          <a:lstStyle/>
          <a:p>
            <a:pPr defTabSz="1219170">
              <a:lnSpc>
                <a:spcPct val="90000"/>
              </a:lnSpc>
              <a:buClr>
                <a:srgbClr val="000000"/>
              </a:buClr>
              <a:buSzPts val="4000"/>
              <a:defRPr/>
            </a:pPr>
            <a:r>
              <a:rPr lang="en" sz="5333" kern="0" dirty="0">
                <a:solidFill>
                  <a:srgbClr val="302625"/>
                </a:solidFill>
                <a:latin typeface="DM Serif Display"/>
                <a:ea typeface="DM Serif Display"/>
                <a:cs typeface="DM Serif Display"/>
                <a:sym typeface="DM Serif Display"/>
              </a:rPr>
              <a:t>Internet Delivered Cognitive Therapies for Social Anxiety Disorder (iCT-SAD)</a:t>
            </a:r>
          </a:p>
          <a:p>
            <a:pPr defTabSz="1219170">
              <a:lnSpc>
                <a:spcPct val="90000"/>
              </a:lnSpc>
              <a:buClr>
                <a:srgbClr val="000000"/>
              </a:buClr>
              <a:buSzPts val="4000"/>
              <a:defRPr/>
            </a:pPr>
            <a:r>
              <a:rPr lang="en-GB" sz="5333" kern="0" dirty="0">
                <a:solidFill>
                  <a:srgbClr val="302625"/>
                </a:solidFill>
                <a:latin typeface="DM Serif Display"/>
                <a:ea typeface="DM Serif Display"/>
                <a:cs typeface="DM Serif Display"/>
                <a:sym typeface="DM Serif Display"/>
              </a:rPr>
              <a:t>a</a:t>
            </a:r>
            <a:r>
              <a:rPr lang="en" sz="5333" kern="0" dirty="0" err="1">
                <a:solidFill>
                  <a:srgbClr val="302625"/>
                </a:solidFill>
                <a:latin typeface="DM Serif Display"/>
                <a:ea typeface="DM Serif Display"/>
                <a:cs typeface="DM Serif Display"/>
                <a:sym typeface="DM Serif Display"/>
              </a:rPr>
              <a:t>nd</a:t>
            </a:r>
            <a:r>
              <a:rPr lang="en" sz="5333" kern="0" dirty="0">
                <a:solidFill>
                  <a:srgbClr val="302625"/>
                </a:solidFill>
                <a:latin typeface="DM Serif Display"/>
                <a:ea typeface="DM Serif Display"/>
                <a:cs typeface="DM Serif Display"/>
                <a:sym typeface="DM Serif Display"/>
              </a:rPr>
              <a:t> PTSD (iCT-PTSD)</a:t>
            </a:r>
            <a:endParaRPr sz="5333" kern="0" dirty="0">
              <a:solidFill>
                <a:srgbClr val="302625"/>
              </a:solidFill>
              <a:latin typeface="DM Serif Display"/>
              <a:ea typeface="DM Serif Display"/>
              <a:cs typeface="DM Serif Display"/>
              <a:sym typeface="DM Serif Display"/>
            </a:endParaRPr>
          </a:p>
        </p:txBody>
      </p:sp>
      <p:pic>
        <p:nvPicPr>
          <p:cNvPr id="364" name="Google Shape;364;p26"/>
          <p:cNvPicPr preferRelativeResize="0"/>
          <p:nvPr/>
        </p:nvPicPr>
        <p:blipFill rotWithShape="1">
          <a:blip r:embed="rId3">
            <a:alphaModFix/>
          </a:blip>
          <a:srcRect/>
          <a:stretch/>
        </p:blipFill>
        <p:spPr>
          <a:xfrm>
            <a:off x="7901001" y="3563677"/>
            <a:ext cx="3865132" cy="2745345"/>
          </a:xfrm>
          <a:prstGeom prst="rect">
            <a:avLst/>
          </a:prstGeom>
          <a:noFill/>
          <a:ln>
            <a:noFill/>
          </a:ln>
        </p:spPr>
      </p:pic>
      <p:pic>
        <p:nvPicPr>
          <p:cNvPr id="365" name="Google Shape;365;p26"/>
          <p:cNvPicPr preferRelativeResize="0"/>
          <p:nvPr/>
        </p:nvPicPr>
        <p:blipFill rotWithShape="1">
          <a:blip r:embed="rId4">
            <a:alphaModFix/>
          </a:blip>
          <a:srcRect/>
          <a:stretch/>
        </p:blipFill>
        <p:spPr>
          <a:xfrm>
            <a:off x="714633" y="5468275"/>
            <a:ext cx="1344000" cy="57355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0CE7B-837A-0D62-5E1A-218159381F9D}"/>
              </a:ext>
            </a:extLst>
          </p:cNvPr>
          <p:cNvSpPr>
            <a:spLocks noGrp="1"/>
          </p:cNvSpPr>
          <p:nvPr>
            <p:ph type="title"/>
          </p:nvPr>
        </p:nvSpPr>
        <p:spPr>
          <a:xfrm>
            <a:off x="1169713" y="2378609"/>
            <a:ext cx="2988234" cy="2716644"/>
          </a:xfrm>
        </p:spPr>
        <p:txBody>
          <a:bodyPr>
            <a:normAutofit/>
          </a:bodyPr>
          <a:lstStyle/>
          <a:p>
            <a:pPr algn="r"/>
            <a:r>
              <a:rPr lang="en-GB" sz="6100" dirty="0">
                <a:solidFill>
                  <a:schemeClr val="accent1">
                    <a:lumMod val="76000"/>
                  </a:schemeClr>
                </a:solidFill>
              </a:rPr>
              <a:t>Peer Support </a:t>
            </a:r>
            <a:br>
              <a:rPr lang="en-GB" sz="6100" dirty="0">
                <a:solidFill>
                  <a:schemeClr val="accent1">
                    <a:lumMod val="76000"/>
                  </a:schemeClr>
                </a:solidFill>
              </a:rPr>
            </a:br>
            <a:r>
              <a:rPr lang="en-GB" sz="2800" dirty="0">
                <a:solidFill>
                  <a:schemeClr val="accent1">
                    <a:lumMod val="76000"/>
                  </a:schemeClr>
                </a:solidFill>
              </a:rPr>
              <a:t>who we are and what we do</a:t>
            </a:r>
            <a:endParaRPr lang="en-US" sz="2800" dirty="0">
              <a:solidFill>
                <a:schemeClr val="accent1">
                  <a:lumMod val="76000"/>
                </a:schemeClr>
              </a:solidFill>
            </a:endParaRPr>
          </a:p>
        </p:txBody>
      </p:sp>
      <p:sp>
        <p:nvSpPr>
          <p:cNvPr id="3" name="Content Placeholder 2">
            <a:extLst>
              <a:ext uri="{FF2B5EF4-FFF2-40B4-BE49-F238E27FC236}">
                <a16:creationId xmlns:a16="http://schemas.microsoft.com/office/drawing/2014/main" id="{7FF13F6C-FA80-657F-085D-686D3DEF073E}"/>
              </a:ext>
            </a:extLst>
          </p:cNvPr>
          <p:cNvSpPr>
            <a:spLocks noGrp="1"/>
          </p:cNvSpPr>
          <p:nvPr>
            <p:ph idx="1"/>
          </p:nvPr>
        </p:nvSpPr>
        <p:spPr>
          <a:xfrm>
            <a:off x="4900356" y="1001693"/>
            <a:ext cx="5569231" cy="4531026"/>
          </a:xfrm>
        </p:spPr>
        <p:txBody>
          <a:bodyPr vert="horz" lIns="91440" tIns="45720" rIns="91440" bIns="45720" rtlCol="0" anchor="ctr">
            <a:normAutofit/>
          </a:bodyPr>
          <a:lstStyle/>
          <a:p>
            <a:r>
              <a:rPr lang="en-GB" sz="1600" dirty="0"/>
              <a:t>Set up by Touchstone as part of the LMWS</a:t>
            </a:r>
            <a:endParaRPr lang="en-US" sz="1600"/>
          </a:p>
          <a:p>
            <a:r>
              <a:rPr lang="en-GB" sz="1600" dirty="0"/>
              <a:t>Value of lived experience in mental health from both peers and staff </a:t>
            </a:r>
            <a:endParaRPr lang="en-US" sz="1600"/>
          </a:p>
          <a:p>
            <a:r>
              <a:rPr lang="en-GB" sz="1600" dirty="0"/>
              <a:t>1:1 peer support by a staff member or volunteer with lived experience of mental health difficulties or therapy.</a:t>
            </a:r>
            <a:endParaRPr lang="en-US" sz="1600"/>
          </a:p>
          <a:p>
            <a:r>
              <a:rPr lang="en-GB" sz="1600" dirty="0"/>
              <a:t>Anyone accessing our NHS talking therapies service can be offered a 1:1 peer support.</a:t>
            </a:r>
            <a:endParaRPr lang="en-US" sz="1600"/>
          </a:p>
          <a:p>
            <a:r>
              <a:rPr lang="en-GB" sz="1600" dirty="0"/>
              <a:t>Offer 6 sessions of peer support but can have multiple referrals during a course of treatment.</a:t>
            </a:r>
          </a:p>
          <a:p>
            <a:r>
              <a:rPr lang="en-GB" sz="1600" dirty="0"/>
              <a:t>Matching of peer support worker or volunteer with similar lived or living experiences </a:t>
            </a:r>
            <a:r>
              <a:rPr lang="en-GB" sz="1600" err="1"/>
              <a:t>eg</a:t>
            </a:r>
            <a:r>
              <a:rPr lang="en-GB" sz="1600" dirty="0"/>
              <a:t>, neurodiversity, LGBTQ+, got children, male/female identifying, life experiences (bereavement)</a:t>
            </a:r>
          </a:p>
          <a:p>
            <a:r>
              <a:rPr lang="en-GB" sz="1600" dirty="0"/>
              <a:t>Helps with attendance, engagement and relapse prevention/ staying well and homework</a:t>
            </a:r>
            <a:endParaRPr lang="en-US" sz="1600" dirty="0"/>
          </a:p>
        </p:txBody>
      </p:sp>
      <p:pic>
        <p:nvPicPr>
          <p:cNvPr id="4" name="Graphic 3" descr="Group success with solid fill">
            <a:extLst>
              <a:ext uri="{FF2B5EF4-FFF2-40B4-BE49-F238E27FC236}">
                <a16:creationId xmlns:a16="http://schemas.microsoft.com/office/drawing/2014/main" id="{15D95A1B-CF87-1A32-A52E-96D79EFD990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183704" y="623170"/>
            <a:ext cx="1968673" cy="1958235"/>
          </a:xfrm>
          <a:prstGeom prst="rect">
            <a:avLst/>
          </a:prstGeom>
        </p:spPr>
      </p:pic>
    </p:spTree>
    <p:extLst>
      <p:ext uri="{BB962C8B-B14F-4D97-AF65-F5344CB8AC3E}">
        <p14:creationId xmlns:p14="http://schemas.microsoft.com/office/powerpoint/2010/main" val="417711142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28"/>
          <p:cNvSpPr txBox="1">
            <a:spLocks noGrp="1"/>
          </p:cNvSpPr>
          <p:nvPr>
            <p:ph type="ctrTitle" idx="4"/>
          </p:nvPr>
        </p:nvSpPr>
        <p:spPr>
          <a:xfrm>
            <a:off x="613028" y="456453"/>
            <a:ext cx="7219576" cy="2557200"/>
          </a:xfrm>
          <a:prstGeom prst="rect">
            <a:avLst/>
          </a:prstGeom>
          <a:noFill/>
          <a:ln>
            <a:noFill/>
          </a:ln>
        </p:spPr>
        <p:txBody>
          <a:bodyPr spcFirstLastPara="1" wrap="square" lIns="0" tIns="0" rIns="0" bIns="0" anchor="t" anchorCtr="0">
            <a:noAutofit/>
          </a:bodyPr>
          <a:lstStyle/>
          <a:p>
            <a:pPr>
              <a:buNone/>
            </a:pPr>
            <a:r>
              <a:rPr lang="en" dirty="0">
                <a:solidFill>
                  <a:schemeClr val="dk1"/>
                </a:solidFill>
                <a:latin typeface="DM Serif Display"/>
                <a:ea typeface="DM Serif Display"/>
                <a:cs typeface="DM Serif Display"/>
                <a:sym typeface="DM Serif Display"/>
              </a:rPr>
              <a:t>Cognitive Therapy for SAD &amp; PTSD</a:t>
            </a:r>
            <a:endParaRPr dirty="0">
              <a:solidFill>
                <a:schemeClr val="dk1"/>
              </a:solidFill>
            </a:endParaRPr>
          </a:p>
          <a:p>
            <a:pPr>
              <a:buNone/>
            </a:pPr>
            <a:endParaRPr dirty="0">
              <a:solidFill>
                <a:schemeClr val="dk1"/>
              </a:solidFill>
            </a:endParaRPr>
          </a:p>
          <a:p>
            <a:pPr>
              <a:buNone/>
            </a:pPr>
            <a:endParaRPr dirty="0"/>
          </a:p>
        </p:txBody>
      </p:sp>
      <p:sp>
        <p:nvSpPr>
          <p:cNvPr id="379" name="Google Shape;379;p28"/>
          <p:cNvSpPr txBox="1">
            <a:spLocks noGrp="1"/>
          </p:cNvSpPr>
          <p:nvPr>
            <p:ph type="ctrTitle" idx="2"/>
          </p:nvPr>
        </p:nvSpPr>
        <p:spPr>
          <a:xfrm>
            <a:off x="-117066" y="610929"/>
            <a:ext cx="8049499" cy="5275683"/>
          </a:xfrm>
          <a:prstGeom prst="rect">
            <a:avLst/>
          </a:prstGeom>
          <a:noFill/>
          <a:ln>
            <a:noFill/>
          </a:ln>
        </p:spPr>
        <p:txBody>
          <a:bodyPr spcFirstLastPara="1" wrap="square" lIns="0" tIns="0" rIns="0" bIns="0" anchor="t" anchorCtr="0">
            <a:noAutofit/>
          </a:bodyPr>
          <a:lstStyle/>
          <a:p>
            <a:pPr>
              <a:lnSpc>
                <a:spcPct val="115000"/>
              </a:lnSpc>
              <a:buNone/>
            </a:pPr>
            <a:endParaRPr sz="2000" dirty="0">
              <a:solidFill>
                <a:schemeClr val="dk2"/>
              </a:solidFill>
              <a:latin typeface="Arial"/>
              <a:ea typeface="Arial"/>
              <a:cs typeface="Arial"/>
              <a:sym typeface="Arial"/>
            </a:endParaRPr>
          </a:p>
          <a:p>
            <a:pPr marL="609585">
              <a:lnSpc>
                <a:spcPct val="115000"/>
              </a:lnSpc>
              <a:buNone/>
            </a:pPr>
            <a:r>
              <a:rPr lang="en-GB" sz="2133" dirty="0">
                <a:solidFill>
                  <a:schemeClr val="dk2"/>
                </a:solidFill>
                <a:latin typeface="Arial"/>
                <a:ea typeface="Arial"/>
                <a:cs typeface="Arial"/>
                <a:sym typeface="Arial"/>
              </a:rPr>
              <a:t>NICE only recommends high intensity CBT for these two chronic conditions</a:t>
            </a:r>
            <a:br>
              <a:rPr lang="en-GB" sz="2133" dirty="0">
                <a:solidFill>
                  <a:schemeClr val="dk2"/>
                </a:solidFill>
                <a:latin typeface="Arial"/>
                <a:ea typeface="Arial"/>
                <a:cs typeface="Arial"/>
                <a:sym typeface="Arial"/>
              </a:rPr>
            </a:br>
            <a:br>
              <a:rPr lang="en-GB" sz="2133" dirty="0">
                <a:solidFill>
                  <a:schemeClr val="dk2"/>
                </a:solidFill>
                <a:latin typeface="Arial"/>
                <a:ea typeface="Arial"/>
                <a:cs typeface="Arial"/>
                <a:sym typeface="Arial"/>
              </a:rPr>
            </a:br>
            <a:r>
              <a:rPr lang="en-GB" sz="2133" dirty="0">
                <a:solidFill>
                  <a:schemeClr val="dk2"/>
                </a:solidFill>
                <a:latin typeface="Arial"/>
                <a:ea typeface="Arial"/>
                <a:cs typeface="Arial"/>
                <a:sym typeface="Arial"/>
              </a:rPr>
              <a:t>The Oxford developed cognitive therapies are the leading examples and are both taught on NHS Talking Therapies Training courses</a:t>
            </a:r>
            <a:br>
              <a:rPr lang="en-GB" sz="2133" dirty="0">
                <a:solidFill>
                  <a:schemeClr val="dk2"/>
                </a:solidFill>
                <a:latin typeface="Arial"/>
                <a:ea typeface="Arial"/>
                <a:cs typeface="Arial"/>
                <a:sym typeface="Arial"/>
              </a:rPr>
            </a:br>
            <a:br>
              <a:rPr lang="en-GB" sz="2133" dirty="0">
                <a:solidFill>
                  <a:schemeClr val="dk2"/>
                </a:solidFill>
                <a:latin typeface="Arial"/>
                <a:ea typeface="Arial"/>
                <a:cs typeface="Arial"/>
                <a:sym typeface="Arial"/>
              </a:rPr>
            </a:br>
            <a:r>
              <a:rPr lang="en-GB" sz="2133" dirty="0">
                <a:solidFill>
                  <a:schemeClr val="dk2"/>
                </a:solidFill>
                <a:latin typeface="Arial"/>
                <a:ea typeface="Arial"/>
                <a:cs typeface="Arial"/>
                <a:sym typeface="Arial"/>
              </a:rPr>
              <a:t>In randomized controlled trials high rates of recovery (over 70%) are achieved.</a:t>
            </a:r>
            <a:br>
              <a:rPr lang="en-GB" sz="2133" dirty="0">
                <a:solidFill>
                  <a:schemeClr val="dk2"/>
                </a:solidFill>
                <a:latin typeface="Arial"/>
                <a:ea typeface="Arial"/>
                <a:cs typeface="Arial"/>
                <a:sym typeface="Arial"/>
              </a:rPr>
            </a:br>
            <a:br>
              <a:rPr lang="en-GB" sz="2133" dirty="0">
                <a:solidFill>
                  <a:schemeClr val="dk2"/>
                </a:solidFill>
                <a:latin typeface="Arial"/>
                <a:ea typeface="Arial"/>
                <a:cs typeface="Arial"/>
                <a:sym typeface="Arial"/>
              </a:rPr>
            </a:br>
            <a:r>
              <a:rPr lang="en-GB" sz="2133" dirty="0">
                <a:solidFill>
                  <a:schemeClr val="dk2"/>
                </a:solidFill>
                <a:latin typeface="Arial"/>
                <a:ea typeface="Arial"/>
                <a:cs typeface="Arial"/>
                <a:sym typeface="Arial"/>
              </a:rPr>
              <a:t>However, outcomes in NHS TT services are less good. </a:t>
            </a:r>
            <a:br>
              <a:rPr lang="en-GB" sz="2133" dirty="0">
                <a:solidFill>
                  <a:schemeClr val="dk2"/>
                </a:solidFill>
                <a:latin typeface="Arial"/>
                <a:ea typeface="Arial"/>
                <a:cs typeface="Arial"/>
                <a:sym typeface="Arial"/>
              </a:rPr>
            </a:br>
            <a:br>
              <a:rPr lang="en-GB" sz="2133" dirty="0">
                <a:solidFill>
                  <a:schemeClr val="dk2"/>
                </a:solidFill>
                <a:latin typeface="Arial"/>
                <a:ea typeface="Arial"/>
                <a:cs typeface="Arial"/>
                <a:sym typeface="Arial"/>
              </a:rPr>
            </a:br>
            <a:r>
              <a:rPr lang="en-GB" sz="2133" dirty="0">
                <a:solidFill>
                  <a:schemeClr val="dk2"/>
                </a:solidFill>
                <a:latin typeface="Arial"/>
                <a:ea typeface="Arial"/>
                <a:cs typeface="Arial"/>
                <a:sym typeface="Arial"/>
              </a:rPr>
              <a:t>In 2022/23 national recovery rates were 35% for SAD and 41% for PTSD. Greater Manchester Mental Health NHS Trust rates were 26% for SAD and 34% for PTSD.</a:t>
            </a:r>
            <a:br>
              <a:rPr lang="en-GB" sz="2133" dirty="0">
                <a:solidFill>
                  <a:schemeClr val="dk2"/>
                </a:solidFill>
                <a:latin typeface="Arial"/>
                <a:ea typeface="Arial"/>
                <a:cs typeface="Arial"/>
                <a:sym typeface="Arial"/>
              </a:rPr>
            </a:br>
            <a:endParaRPr sz="2133" dirty="0">
              <a:solidFill>
                <a:schemeClr val="dk2"/>
              </a:solidFill>
              <a:latin typeface="Arial"/>
              <a:ea typeface="Arial"/>
              <a:cs typeface="Arial"/>
              <a:sym typeface="Arial"/>
            </a:endParaRPr>
          </a:p>
          <a:p>
            <a:pPr>
              <a:lnSpc>
                <a:spcPct val="115000"/>
              </a:lnSpc>
              <a:buNone/>
            </a:pPr>
            <a:endParaRPr dirty="0">
              <a:solidFill>
                <a:schemeClr val="dk1"/>
              </a:solidFill>
            </a:endParaRPr>
          </a:p>
        </p:txBody>
      </p:sp>
      <p:pic>
        <p:nvPicPr>
          <p:cNvPr id="380" name="Google Shape;380;p28"/>
          <p:cNvPicPr preferRelativeResize="0"/>
          <p:nvPr/>
        </p:nvPicPr>
        <p:blipFill rotWithShape="1">
          <a:blip r:embed="rId3">
            <a:alphaModFix/>
          </a:blip>
          <a:srcRect l="50582" t="50738" r="3584"/>
          <a:stretch/>
        </p:blipFill>
        <p:spPr>
          <a:xfrm>
            <a:off x="8032265" y="3499991"/>
            <a:ext cx="4159735" cy="3094291"/>
          </a:xfrm>
          <a:prstGeom prst="rect">
            <a:avLst/>
          </a:prstGeom>
          <a:noFill/>
          <a:ln>
            <a:noFill/>
          </a:ln>
        </p:spPr>
      </p:pic>
      <p:pic>
        <p:nvPicPr>
          <p:cNvPr id="381" name="Google Shape;381;p28"/>
          <p:cNvPicPr preferRelativeResize="0"/>
          <p:nvPr/>
        </p:nvPicPr>
        <p:blipFill>
          <a:blip r:embed="rId4">
            <a:alphaModFix/>
          </a:blip>
          <a:stretch>
            <a:fillRect/>
          </a:stretch>
        </p:blipFill>
        <p:spPr>
          <a:xfrm>
            <a:off x="8032266" y="263720"/>
            <a:ext cx="4159735" cy="3165281"/>
          </a:xfrm>
          <a:prstGeom prst="rect">
            <a:avLst/>
          </a:prstGeom>
          <a:noFill/>
          <a:ln>
            <a:noFill/>
          </a:ln>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rgbClr val="FEF8F4"/>
        </a:solidFill>
        <a:effectLst/>
      </p:bgPr>
    </p:bg>
    <p:spTree>
      <p:nvGrpSpPr>
        <p:cNvPr id="1" name="Shape 385"/>
        <p:cNvGrpSpPr/>
        <p:nvPr/>
      </p:nvGrpSpPr>
      <p:grpSpPr>
        <a:xfrm>
          <a:off x="0" y="0"/>
          <a:ext cx="0" cy="0"/>
          <a:chOff x="0" y="0"/>
          <a:chExt cx="0" cy="0"/>
        </a:xfrm>
      </p:grpSpPr>
      <p:sp>
        <p:nvSpPr>
          <p:cNvPr id="387" name="Google Shape;387;p29"/>
          <p:cNvSpPr txBox="1">
            <a:spLocks noGrp="1"/>
          </p:cNvSpPr>
          <p:nvPr>
            <p:ph type="ctrTitle" idx="2"/>
          </p:nvPr>
        </p:nvSpPr>
        <p:spPr>
          <a:xfrm>
            <a:off x="619933" y="815433"/>
            <a:ext cx="6908167" cy="2074000"/>
          </a:xfrm>
          <a:prstGeom prst="rect">
            <a:avLst/>
          </a:prstGeom>
          <a:noFill/>
          <a:ln>
            <a:noFill/>
          </a:ln>
        </p:spPr>
        <p:txBody>
          <a:bodyPr spcFirstLastPara="1" wrap="square" lIns="0" tIns="0" rIns="0" bIns="0" anchor="t" anchorCtr="0">
            <a:noAutofit/>
          </a:bodyPr>
          <a:lstStyle/>
          <a:p>
            <a:pPr>
              <a:lnSpc>
                <a:spcPct val="100000"/>
              </a:lnSpc>
              <a:spcBef>
                <a:spcPts val="1600"/>
              </a:spcBef>
              <a:buNone/>
            </a:pPr>
            <a:r>
              <a:rPr lang="en" dirty="0">
                <a:solidFill>
                  <a:schemeClr val="dk1"/>
                </a:solidFill>
                <a:latin typeface="DM Serif Display"/>
                <a:sym typeface="DM Serif Display"/>
              </a:rPr>
              <a:t>Possible reasons for poorer outcomes</a:t>
            </a:r>
            <a:endParaRPr dirty="0">
              <a:solidFill>
                <a:schemeClr val="dk1"/>
              </a:solidFill>
            </a:endParaRPr>
          </a:p>
          <a:p>
            <a:pPr>
              <a:spcBef>
                <a:spcPts val="1600"/>
              </a:spcBef>
              <a:buNone/>
            </a:pPr>
            <a:endParaRPr dirty="0"/>
          </a:p>
        </p:txBody>
      </p:sp>
      <p:sp>
        <p:nvSpPr>
          <p:cNvPr id="388" name="Google Shape;388;p29"/>
          <p:cNvSpPr txBox="1">
            <a:spLocks noGrp="1"/>
          </p:cNvSpPr>
          <p:nvPr>
            <p:ph type="ctrTitle" idx="3"/>
          </p:nvPr>
        </p:nvSpPr>
        <p:spPr>
          <a:xfrm>
            <a:off x="7708900" y="1989300"/>
            <a:ext cx="4811600" cy="255600"/>
          </a:xfrm>
          <a:prstGeom prst="rect">
            <a:avLst/>
          </a:prstGeom>
          <a:noFill/>
          <a:ln>
            <a:noFill/>
          </a:ln>
        </p:spPr>
        <p:txBody>
          <a:bodyPr spcFirstLastPara="1" wrap="square" lIns="0" tIns="0" rIns="0" bIns="0" anchor="t" anchorCtr="0">
            <a:noAutofit/>
          </a:bodyPr>
          <a:lstStyle/>
          <a:p>
            <a:pPr>
              <a:buNone/>
            </a:pPr>
            <a:r>
              <a:rPr lang="en" sz="1867" dirty="0"/>
              <a:t> </a:t>
            </a:r>
            <a:endParaRPr dirty="0"/>
          </a:p>
        </p:txBody>
      </p:sp>
      <p:sp>
        <p:nvSpPr>
          <p:cNvPr id="391" name="Google Shape;391;p29"/>
          <p:cNvSpPr txBox="1"/>
          <p:nvPr/>
        </p:nvSpPr>
        <p:spPr>
          <a:xfrm>
            <a:off x="438500" y="1762034"/>
            <a:ext cx="10092041" cy="4226117"/>
          </a:xfrm>
          <a:prstGeom prst="rect">
            <a:avLst/>
          </a:prstGeom>
          <a:noFill/>
          <a:ln>
            <a:noFill/>
          </a:ln>
        </p:spPr>
        <p:txBody>
          <a:bodyPr spcFirstLastPara="1" wrap="square" lIns="121900" tIns="121900" rIns="121900" bIns="121900" anchor="t" anchorCtr="0">
            <a:spAutoFit/>
          </a:bodyPr>
          <a:lstStyle/>
          <a:p>
            <a:pPr marL="609585" defTabSz="1219170">
              <a:lnSpc>
                <a:spcPct val="115000"/>
              </a:lnSpc>
              <a:spcBef>
                <a:spcPts val="1600"/>
              </a:spcBef>
              <a:buClr>
                <a:srgbClr val="000000"/>
              </a:buClr>
              <a:defRPr/>
            </a:pPr>
            <a:r>
              <a:rPr lang="en" sz="2133" kern="0" dirty="0">
                <a:solidFill>
                  <a:srgbClr val="000000"/>
                </a:solidFill>
                <a:latin typeface="Arial"/>
                <a:cs typeface="Arial"/>
                <a:sym typeface="Arial"/>
              </a:rPr>
              <a:t>Variable therapist training</a:t>
            </a:r>
            <a:endParaRPr sz="2133" kern="0" dirty="0">
              <a:solidFill>
                <a:srgbClr val="000000"/>
              </a:solidFill>
              <a:latin typeface="Arial"/>
              <a:cs typeface="Arial"/>
              <a:sym typeface="Arial"/>
            </a:endParaRPr>
          </a:p>
          <a:p>
            <a:pPr marL="609585" defTabSz="1219170">
              <a:lnSpc>
                <a:spcPct val="115000"/>
              </a:lnSpc>
              <a:buClr>
                <a:srgbClr val="000000"/>
              </a:buClr>
              <a:defRPr/>
            </a:pPr>
            <a:endParaRPr sz="2133" kern="0" dirty="0">
              <a:solidFill>
                <a:srgbClr val="000000"/>
              </a:solidFill>
              <a:latin typeface="Arial"/>
              <a:cs typeface="Arial"/>
              <a:sym typeface="Arial"/>
            </a:endParaRPr>
          </a:p>
          <a:p>
            <a:pPr marL="609585" defTabSz="1219170">
              <a:lnSpc>
                <a:spcPct val="115000"/>
              </a:lnSpc>
              <a:buClr>
                <a:srgbClr val="000000"/>
              </a:buClr>
              <a:defRPr/>
            </a:pPr>
            <a:r>
              <a:rPr lang="en" sz="2133" kern="0" dirty="0">
                <a:solidFill>
                  <a:srgbClr val="000000"/>
                </a:solidFill>
                <a:latin typeface="Arial"/>
                <a:cs typeface="Arial"/>
                <a:sym typeface="Arial"/>
              </a:rPr>
              <a:t>Less sessions than in RCTs (approx. 8 vs 12-14) </a:t>
            </a:r>
          </a:p>
          <a:p>
            <a:pPr marL="609585" defTabSz="1219170">
              <a:lnSpc>
                <a:spcPct val="115000"/>
              </a:lnSpc>
              <a:buClr>
                <a:srgbClr val="000000"/>
              </a:buClr>
              <a:defRPr/>
            </a:pPr>
            <a:endParaRPr lang="en" sz="2133" kern="0" dirty="0">
              <a:solidFill>
                <a:srgbClr val="000000"/>
              </a:solidFill>
              <a:latin typeface="Arial"/>
              <a:cs typeface="Arial"/>
              <a:sym typeface="Arial"/>
            </a:endParaRPr>
          </a:p>
          <a:p>
            <a:pPr marL="609585" defTabSz="1219170">
              <a:lnSpc>
                <a:spcPct val="115000"/>
              </a:lnSpc>
              <a:buClr>
                <a:srgbClr val="000000"/>
              </a:buClr>
              <a:defRPr/>
            </a:pPr>
            <a:r>
              <a:rPr lang="en" sz="2133" kern="0" dirty="0">
                <a:solidFill>
                  <a:srgbClr val="000000"/>
                </a:solidFill>
                <a:latin typeface="Arial"/>
                <a:cs typeface="Arial"/>
                <a:sym typeface="Arial"/>
              </a:rPr>
              <a:t>Shorter sessions (60 min vs 90 min)</a:t>
            </a:r>
          </a:p>
          <a:p>
            <a:pPr marL="609585" defTabSz="1219170">
              <a:lnSpc>
                <a:spcPct val="115000"/>
              </a:lnSpc>
              <a:buClr>
                <a:srgbClr val="000000"/>
              </a:buClr>
              <a:defRPr/>
            </a:pPr>
            <a:endParaRPr lang="en" sz="2133" kern="0" dirty="0">
              <a:solidFill>
                <a:srgbClr val="000000"/>
              </a:solidFill>
              <a:latin typeface="Arial"/>
              <a:cs typeface="Arial"/>
              <a:sym typeface="Arial"/>
            </a:endParaRPr>
          </a:p>
          <a:p>
            <a:pPr marL="609585" defTabSz="1219170">
              <a:lnSpc>
                <a:spcPct val="115000"/>
              </a:lnSpc>
              <a:buClr>
                <a:srgbClr val="000000"/>
              </a:buClr>
              <a:defRPr/>
            </a:pPr>
            <a:r>
              <a:rPr lang="en-GB" sz="2133" kern="0" dirty="0">
                <a:solidFill>
                  <a:srgbClr val="000000"/>
                </a:solidFill>
                <a:latin typeface="Arial"/>
                <a:cs typeface="Arial"/>
                <a:sym typeface="Arial"/>
              </a:rPr>
              <a:t>Key procedures not always delivered (out of office experiments, video feedback, visits to site of trauma).</a:t>
            </a:r>
          </a:p>
          <a:p>
            <a:pPr marL="609585" defTabSz="1219170">
              <a:lnSpc>
                <a:spcPct val="115000"/>
              </a:lnSpc>
              <a:buClr>
                <a:srgbClr val="000000"/>
              </a:buClr>
              <a:defRPr/>
            </a:pPr>
            <a:endParaRPr lang="en-GB" sz="2133" kern="0" dirty="0">
              <a:solidFill>
                <a:srgbClr val="000000"/>
              </a:solidFill>
              <a:latin typeface="Arial"/>
              <a:cs typeface="Arial"/>
              <a:sym typeface="Arial"/>
            </a:endParaRPr>
          </a:p>
          <a:p>
            <a:pPr marL="609585" defTabSz="1219170">
              <a:lnSpc>
                <a:spcPct val="115000"/>
              </a:lnSpc>
              <a:buClr>
                <a:srgbClr val="000000"/>
              </a:buClr>
              <a:defRPr/>
            </a:pPr>
            <a:r>
              <a:rPr lang="en-GB" sz="2133" kern="0" dirty="0">
                <a:solidFill>
                  <a:srgbClr val="000000"/>
                </a:solidFill>
                <a:latin typeface="Arial"/>
                <a:cs typeface="Arial"/>
                <a:sym typeface="Arial"/>
              </a:rPr>
              <a:t>iCT programmes are designed to overcome these problems</a:t>
            </a:r>
            <a:endParaRPr sz="2133" kern="0" dirty="0">
              <a:solidFill>
                <a:srgbClr val="000000"/>
              </a:solidFill>
              <a:latin typeface="Arial"/>
              <a:cs typeface="Arial"/>
              <a:sym typeface="Arial"/>
            </a:endParaRPr>
          </a:p>
        </p:txBody>
      </p:sp>
      <p:sp>
        <p:nvSpPr>
          <p:cNvPr id="393" name="Google Shape;393;p29"/>
          <p:cNvSpPr txBox="1">
            <a:spLocks noGrp="1"/>
          </p:cNvSpPr>
          <p:nvPr>
            <p:ph type="ctrTitle" idx="3"/>
          </p:nvPr>
        </p:nvSpPr>
        <p:spPr>
          <a:xfrm>
            <a:off x="7589000" y="5421167"/>
            <a:ext cx="4811600" cy="255600"/>
          </a:xfrm>
          <a:prstGeom prst="rect">
            <a:avLst/>
          </a:prstGeom>
          <a:noFill/>
          <a:ln>
            <a:noFill/>
          </a:ln>
        </p:spPr>
        <p:txBody>
          <a:bodyPr spcFirstLastPara="1" wrap="square" lIns="0" tIns="0" rIns="0" bIns="0" anchor="t" anchorCtr="0">
            <a:noAutofit/>
          </a:bodyPr>
          <a:lstStyle/>
          <a:p>
            <a:pPr>
              <a:buNone/>
            </a:pPr>
            <a:r>
              <a:rPr lang="en" sz="1867" dirty="0"/>
              <a:t>	</a:t>
            </a:r>
            <a:endParaRPr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rgbClr val="FEF8F4"/>
        </a:solidFill>
        <a:effectLst/>
      </p:bgPr>
    </p:bg>
    <p:spTree>
      <p:nvGrpSpPr>
        <p:cNvPr id="1" name=""/>
        <p:cNvGrpSpPr/>
        <p:nvPr/>
      </p:nvGrpSpPr>
      <p:grpSpPr>
        <a:xfrm>
          <a:off x="0" y="0"/>
          <a:ext cx="0" cy="0"/>
          <a:chOff x="0" y="0"/>
          <a:chExt cx="0" cy="0"/>
        </a:xfrm>
      </p:grpSpPr>
      <p:pic>
        <p:nvPicPr>
          <p:cNvPr id="194561" name="Content Placeholder 2" descr="Screen Shot 2012-09-07 at 12.48.21.png"/>
          <p:cNvPicPr>
            <a:picLocks noGrp="1" noChangeAspect="1"/>
          </p:cNvPicPr>
          <p:nvPr>
            <p:ph/>
          </p:nvPr>
        </p:nvPicPr>
        <p:blipFill rotWithShape="1">
          <a:blip r:embed="rId3" cstate="print">
            <a:extLst>
              <a:ext uri="{28A0092B-C50C-407E-A947-70E740481C1C}">
                <a14:useLocalDpi xmlns:a14="http://schemas.microsoft.com/office/drawing/2010/main" val="0"/>
              </a:ext>
            </a:extLst>
          </a:blip>
          <a:srcRect l="5730" t="7310" r="5730"/>
          <a:stretch/>
        </p:blipFill>
        <p:spPr>
          <a:xfrm>
            <a:off x="8256241" y="273147"/>
            <a:ext cx="3046311" cy="2126383"/>
          </a:xfrm>
        </p:spPr>
      </p:pic>
      <p:sp>
        <p:nvSpPr>
          <p:cNvPr id="2" name="TextBox 1">
            <a:extLst>
              <a:ext uri="{FF2B5EF4-FFF2-40B4-BE49-F238E27FC236}">
                <a16:creationId xmlns:a16="http://schemas.microsoft.com/office/drawing/2014/main" id="{C89AA220-CF8D-C34B-AEC7-C1CE15883994}"/>
              </a:ext>
            </a:extLst>
          </p:cNvPr>
          <p:cNvSpPr txBox="1"/>
          <p:nvPr/>
        </p:nvSpPr>
        <p:spPr>
          <a:xfrm>
            <a:off x="254679" y="303924"/>
            <a:ext cx="7093520" cy="584775"/>
          </a:xfrm>
          <a:prstGeom prst="rect">
            <a:avLst/>
          </a:prstGeom>
          <a:noFill/>
        </p:spPr>
        <p:txBody>
          <a:bodyPr wrap="square" rtlCol="0">
            <a:spAutoFit/>
          </a:bodyPr>
          <a:lstStyle/>
          <a:p>
            <a:pPr defTabSz="1219170">
              <a:buClr>
                <a:srgbClr val="000000"/>
              </a:buClr>
              <a:defRPr/>
            </a:pPr>
            <a:r>
              <a:rPr lang="en-US" sz="3200" kern="0" dirty="0">
                <a:solidFill>
                  <a:srgbClr val="0432FF"/>
                </a:solidFill>
                <a:latin typeface="Arial"/>
                <a:cs typeface="Arial"/>
                <a:sym typeface="Arial"/>
              </a:rPr>
              <a:t>Internet cognitive therapy for SAD</a:t>
            </a:r>
          </a:p>
        </p:txBody>
      </p:sp>
      <p:pic>
        <p:nvPicPr>
          <p:cNvPr id="7" name="Content Placeholder 3" descr="Chart, line chart&#10;&#10;Description automatically generated">
            <a:extLst>
              <a:ext uri="{FF2B5EF4-FFF2-40B4-BE49-F238E27FC236}">
                <a16:creationId xmlns:a16="http://schemas.microsoft.com/office/drawing/2014/main" id="{FC0E0B45-101F-B822-7E2F-CD18787A144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775695" y="2482555"/>
            <a:ext cx="4773772" cy="3629132"/>
          </a:xfrm>
          <a:prstGeom prst="rect">
            <a:avLst/>
          </a:prstGeom>
          <a:noFill/>
          <a:ln>
            <a:noFill/>
          </a:ln>
        </p:spPr>
      </p:pic>
      <p:sp>
        <p:nvSpPr>
          <p:cNvPr id="5" name="TextBox 4">
            <a:extLst>
              <a:ext uri="{FF2B5EF4-FFF2-40B4-BE49-F238E27FC236}">
                <a16:creationId xmlns:a16="http://schemas.microsoft.com/office/drawing/2014/main" id="{72FEE58A-22FA-80A7-57BD-7A899FF53A95}"/>
              </a:ext>
            </a:extLst>
          </p:cNvPr>
          <p:cNvSpPr txBox="1"/>
          <p:nvPr/>
        </p:nvSpPr>
        <p:spPr>
          <a:xfrm>
            <a:off x="405904" y="980729"/>
            <a:ext cx="6626200" cy="4401205"/>
          </a:xfrm>
          <a:prstGeom prst="rect">
            <a:avLst/>
          </a:prstGeom>
          <a:noFill/>
        </p:spPr>
        <p:txBody>
          <a:bodyPr wrap="square" rtlCol="0">
            <a:spAutoFit/>
          </a:bodyPr>
          <a:lstStyle/>
          <a:p>
            <a:pPr defTabSz="1219170">
              <a:buClr>
                <a:srgbClr val="000000"/>
              </a:buClr>
              <a:defRPr/>
            </a:pPr>
            <a:r>
              <a:rPr lang="en-US" sz="2000" kern="0" dirty="0">
                <a:solidFill>
                  <a:srgbClr val="000000"/>
                </a:solidFill>
                <a:latin typeface="Arial"/>
                <a:cs typeface="Arial"/>
                <a:sym typeface="Arial"/>
              </a:rPr>
              <a:t>Implements all the key procedures including:</a:t>
            </a:r>
          </a:p>
          <a:p>
            <a:pPr defTabSz="1219170">
              <a:buClr>
                <a:srgbClr val="000000"/>
              </a:buClr>
              <a:defRPr/>
            </a:pPr>
            <a:endParaRPr lang="en-US" sz="2000" kern="0" dirty="0">
              <a:solidFill>
                <a:srgbClr val="000000"/>
              </a:solidFill>
              <a:latin typeface="Arial"/>
              <a:cs typeface="Arial"/>
              <a:sym typeface="Arial"/>
            </a:endParaRPr>
          </a:p>
          <a:p>
            <a:pPr marL="800080" lvl="1" indent="-342891" defTabSz="1219170">
              <a:buClr>
                <a:srgbClr val="000000"/>
              </a:buClr>
              <a:buFont typeface="Arial" panose="020B0604020202020204" pitchFamily="34" charset="0"/>
              <a:buChar char="•"/>
              <a:defRPr/>
            </a:pPr>
            <a:r>
              <a:rPr lang="en-US" sz="2000" kern="0" dirty="0">
                <a:solidFill>
                  <a:srgbClr val="000000"/>
                </a:solidFill>
                <a:latin typeface="Arial"/>
                <a:cs typeface="Arial"/>
                <a:sym typeface="Arial"/>
              </a:rPr>
              <a:t>Video feedback</a:t>
            </a:r>
          </a:p>
          <a:p>
            <a:pPr marL="800080" lvl="1" indent="-342891" defTabSz="1219170">
              <a:buClr>
                <a:srgbClr val="000000"/>
              </a:buClr>
              <a:buFont typeface="Arial" panose="020B0604020202020204" pitchFamily="34" charset="0"/>
              <a:buChar char="•"/>
              <a:defRPr/>
            </a:pPr>
            <a:r>
              <a:rPr lang="en-US" sz="2000" kern="0" dirty="0">
                <a:solidFill>
                  <a:srgbClr val="000000"/>
                </a:solidFill>
                <a:latin typeface="Arial"/>
                <a:cs typeface="Arial"/>
                <a:sym typeface="Arial"/>
              </a:rPr>
              <a:t>Practicing speaking to (virtual) audiences</a:t>
            </a:r>
          </a:p>
          <a:p>
            <a:pPr marL="800080" lvl="1" indent="-342891" defTabSz="1219170">
              <a:buClr>
                <a:srgbClr val="000000"/>
              </a:buClr>
              <a:buFont typeface="Arial" panose="020B0604020202020204" pitchFamily="34" charset="0"/>
              <a:buChar char="•"/>
              <a:defRPr/>
            </a:pPr>
            <a:r>
              <a:rPr lang="en-US" sz="2000" kern="0" dirty="0">
                <a:solidFill>
                  <a:srgbClr val="000000"/>
                </a:solidFill>
                <a:latin typeface="Arial"/>
                <a:cs typeface="Arial"/>
                <a:sym typeface="Arial"/>
              </a:rPr>
              <a:t>Attention training</a:t>
            </a:r>
          </a:p>
          <a:p>
            <a:pPr marL="800080" lvl="1" indent="-342891" defTabSz="1219170">
              <a:buClr>
                <a:srgbClr val="000000"/>
              </a:buClr>
              <a:buFont typeface="Arial" panose="020B0604020202020204" pitchFamily="34" charset="0"/>
              <a:buChar char="•"/>
              <a:defRPr/>
            </a:pPr>
            <a:r>
              <a:rPr lang="en-US" sz="2000" kern="0" dirty="0" err="1">
                <a:solidFill>
                  <a:srgbClr val="000000"/>
                </a:solidFill>
                <a:latin typeface="Arial"/>
                <a:cs typeface="Arial"/>
                <a:sym typeface="Arial"/>
              </a:rPr>
              <a:t>Behavioural</a:t>
            </a:r>
            <a:r>
              <a:rPr lang="en-US" sz="2000" kern="0" dirty="0">
                <a:solidFill>
                  <a:srgbClr val="000000"/>
                </a:solidFill>
                <a:latin typeface="Arial"/>
                <a:cs typeface="Arial"/>
                <a:sym typeface="Arial"/>
              </a:rPr>
              <a:t> experiments (video examples)</a:t>
            </a:r>
          </a:p>
          <a:p>
            <a:pPr marL="800080" lvl="1" indent="-342891" defTabSz="1219170">
              <a:buClr>
                <a:srgbClr val="000000"/>
              </a:buClr>
              <a:buFont typeface="Arial" panose="020B0604020202020204" pitchFamily="34" charset="0"/>
              <a:buChar char="•"/>
              <a:defRPr/>
            </a:pPr>
            <a:endParaRPr lang="en-US" sz="2000" kern="0" dirty="0">
              <a:solidFill>
                <a:srgbClr val="000000"/>
              </a:solidFill>
              <a:latin typeface="Arial"/>
              <a:cs typeface="Arial"/>
              <a:sym typeface="Arial"/>
            </a:endParaRPr>
          </a:p>
          <a:p>
            <a:pPr defTabSz="1219170">
              <a:buClr>
                <a:srgbClr val="000000"/>
              </a:buClr>
              <a:defRPr/>
            </a:pPr>
            <a:r>
              <a:rPr lang="en-US" sz="2000" kern="0" dirty="0">
                <a:solidFill>
                  <a:srgbClr val="000000"/>
                </a:solidFill>
                <a:latin typeface="Arial"/>
                <a:cs typeface="Arial"/>
                <a:sym typeface="Arial"/>
              </a:rPr>
              <a:t>Highly individualized</a:t>
            </a:r>
          </a:p>
          <a:p>
            <a:pPr marL="800080" lvl="1" indent="-342891" defTabSz="1219170">
              <a:buClr>
                <a:srgbClr val="000000"/>
              </a:buClr>
              <a:buFont typeface="Arial" panose="020B0604020202020204" pitchFamily="34" charset="0"/>
              <a:buChar char="•"/>
              <a:defRPr/>
            </a:pPr>
            <a:r>
              <a:rPr lang="en-US" sz="2000" kern="0" dirty="0">
                <a:solidFill>
                  <a:srgbClr val="000000"/>
                </a:solidFill>
                <a:latin typeface="Arial"/>
                <a:cs typeface="Arial"/>
                <a:sym typeface="Arial"/>
              </a:rPr>
              <a:t>Core modules</a:t>
            </a:r>
          </a:p>
          <a:p>
            <a:pPr marL="800080" lvl="1" indent="-342891" defTabSz="1219170">
              <a:buClr>
                <a:srgbClr val="000000"/>
              </a:buClr>
              <a:buFont typeface="Arial" panose="020B0604020202020204" pitchFamily="34" charset="0"/>
              <a:buChar char="•"/>
              <a:defRPr/>
            </a:pPr>
            <a:r>
              <a:rPr lang="en-US" sz="2000" kern="0" dirty="0">
                <a:solidFill>
                  <a:srgbClr val="000000"/>
                </a:solidFill>
                <a:latin typeface="Arial"/>
                <a:cs typeface="Arial"/>
                <a:sym typeface="Arial"/>
              </a:rPr>
              <a:t>Modules for specific fears</a:t>
            </a:r>
          </a:p>
          <a:p>
            <a:pPr defTabSz="1219170">
              <a:buClr>
                <a:srgbClr val="000000"/>
              </a:buClr>
              <a:defRPr/>
            </a:pPr>
            <a:endParaRPr lang="en-US" sz="2000" kern="0" dirty="0">
              <a:solidFill>
                <a:srgbClr val="000000"/>
              </a:solidFill>
              <a:latin typeface="Arial"/>
              <a:cs typeface="Arial"/>
              <a:sym typeface="Arial"/>
            </a:endParaRPr>
          </a:p>
          <a:p>
            <a:pPr defTabSz="1219170">
              <a:buClr>
                <a:srgbClr val="000000"/>
              </a:buClr>
              <a:defRPr/>
            </a:pPr>
            <a:r>
              <a:rPr lang="en-US" sz="2000" kern="0" dirty="0">
                <a:solidFill>
                  <a:srgbClr val="000000"/>
                </a:solidFill>
                <a:latin typeface="Arial"/>
                <a:cs typeface="Arial"/>
                <a:sym typeface="Arial"/>
              </a:rPr>
              <a:t>Therapist – Patient communication </a:t>
            </a:r>
            <a:r>
              <a:rPr lang="en-US" sz="2000" kern="0" dirty="0">
                <a:solidFill>
                  <a:srgbClr val="0432FF"/>
                </a:solidFill>
                <a:latin typeface="Arial"/>
                <a:cs typeface="Arial"/>
                <a:sym typeface="Arial"/>
              </a:rPr>
              <a:t>(average 6.5 hours)</a:t>
            </a:r>
          </a:p>
          <a:p>
            <a:pPr marL="800080" lvl="1" indent="-342891" defTabSz="1219170">
              <a:buClr>
                <a:srgbClr val="000000"/>
              </a:buClr>
              <a:buFont typeface="Arial" panose="020B0604020202020204" pitchFamily="34" charset="0"/>
              <a:buChar char="•"/>
              <a:defRPr/>
            </a:pPr>
            <a:r>
              <a:rPr lang="en-US" sz="2000" kern="0" dirty="0">
                <a:solidFill>
                  <a:srgbClr val="000000"/>
                </a:solidFill>
                <a:latin typeface="Arial"/>
                <a:cs typeface="Arial"/>
                <a:sym typeface="Arial"/>
              </a:rPr>
              <a:t>Brief weekly video/phone call </a:t>
            </a:r>
          </a:p>
          <a:p>
            <a:pPr marL="800080" lvl="1" indent="-342891" defTabSz="1219170">
              <a:buClr>
                <a:srgbClr val="000000"/>
              </a:buClr>
              <a:buFont typeface="Arial" panose="020B0604020202020204" pitchFamily="34" charset="0"/>
              <a:buChar char="•"/>
              <a:defRPr/>
            </a:pPr>
            <a:r>
              <a:rPr lang="en-US" sz="2000" kern="0" dirty="0">
                <a:solidFill>
                  <a:srgbClr val="000000"/>
                </a:solidFill>
                <a:latin typeface="Arial"/>
                <a:cs typeface="Arial"/>
                <a:sym typeface="Arial"/>
              </a:rPr>
              <a:t>Secure messaging, SMS texts</a:t>
            </a:r>
          </a:p>
        </p:txBody>
      </p:sp>
      <p:sp>
        <p:nvSpPr>
          <p:cNvPr id="9" name="TextBox 8">
            <a:extLst>
              <a:ext uri="{FF2B5EF4-FFF2-40B4-BE49-F238E27FC236}">
                <a16:creationId xmlns:a16="http://schemas.microsoft.com/office/drawing/2014/main" id="{4514B016-7D39-B3B8-B51C-870BE80A3779}"/>
              </a:ext>
            </a:extLst>
          </p:cNvPr>
          <p:cNvSpPr txBox="1"/>
          <p:nvPr/>
        </p:nvSpPr>
        <p:spPr>
          <a:xfrm>
            <a:off x="254678" y="5494481"/>
            <a:ext cx="6230428" cy="1508105"/>
          </a:xfrm>
          <a:prstGeom prst="rect">
            <a:avLst/>
          </a:prstGeom>
          <a:noFill/>
        </p:spPr>
        <p:txBody>
          <a:bodyPr wrap="square" rtlCol="0">
            <a:spAutoFit/>
          </a:bodyPr>
          <a:lstStyle/>
          <a:p>
            <a:pPr defTabSz="1219170">
              <a:buClr>
                <a:srgbClr val="000000"/>
              </a:buClr>
              <a:defRPr/>
            </a:pPr>
            <a:r>
              <a:rPr lang="en-US" sz="2400" kern="0" dirty="0">
                <a:solidFill>
                  <a:srgbClr val="0432FF"/>
                </a:solidFill>
                <a:latin typeface="Arial"/>
                <a:cs typeface="Arial"/>
                <a:sym typeface="Arial"/>
              </a:rPr>
              <a:t> 65% recovery , 84% reliable improvement </a:t>
            </a:r>
          </a:p>
          <a:p>
            <a:pPr defTabSz="1219170">
              <a:buClr>
                <a:srgbClr val="000000"/>
              </a:buClr>
              <a:defRPr/>
            </a:pPr>
            <a:endParaRPr lang="en-US" kern="0" dirty="0">
              <a:solidFill>
                <a:srgbClr val="0432FF"/>
              </a:solidFill>
              <a:latin typeface="Arial"/>
              <a:cs typeface="Arial"/>
              <a:sym typeface="Arial"/>
            </a:endParaRPr>
          </a:p>
          <a:p>
            <a:pPr defTabSz="1219170">
              <a:buClr>
                <a:srgbClr val="000000"/>
              </a:buClr>
              <a:defRPr/>
            </a:pPr>
            <a:r>
              <a:rPr lang="en-US" kern="0" dirty="0">
                <a:solidFill>
                  <a:srgbClr val="0432FF"/>
                </a:solidFill>
                <a:latin typeface="Arial"/>
                <a:cs typeface="Arial"/>
                <a:sym typeface="Arial"/>
              </a:rPr>
              <a:t>( 91% of patients say they </a:t>
            </a:r>
            <a:r>
              <a:rPr lang="en-US" i="1" kern="0" dirty="0">
                <a:solidFill>
                  <a:srgbClr val="0432FF"/>
                </a:solidFill>
                <a:latin typeface="Arial"/>
                <a:cs typeface="Arial"/>
                <a:sym typeface="Arial"/>
              </a:rPr>
              <a:t>“are more able to live the life they would like to live”)</a:t>
            </a:r>
          </a:p>
          <a:p>
            <a:pPr defTabSz="1219170">
              <a:buClr>
                <a:srgbClr val="000000"/>
              </a:buClr>
              <a:defRPr/>
            </a:pPr>
            <a:endParaRPr lang="en-US" sz="1400" kern="0" dirty="0">
              <a:solidFill>
                <a:srgbClr val="000000"/>
              </a:solidFill>
              <a:latin typeface="Arial"/>
              <a:cs typeface="Arial"/>
              <a:sym typeface="Arial"/>
            </a:endParaRPr>
          </a:p>
        </p:txBody>
      </p:sp>
      <p:sp>
        <p:nvSpPr>
          <p:cNvPr id="6" name="TextBox 5">
            <a:extLst>
              <a:ext uri="{FF2B5EF4-FFF2-40B4-BE49-F238E27FC236}">
                <a16:creationId xmlns:a16="http://schemas.microsoft.com/office/drawing/2014/main" id="{D5769910-1086-D1FB-F56C-A8CBD1DA109C}"/>
              </a:ext>
            </a:extLst>
          </p:cNvPr>
          <p:cNvSpPr txBox="1"/>
          <p:nvPr/>
        </p:nvSpPr>
        <p:spPr>
          <a:xfrm>
            <a:off x="6096000" y="6076409"/>
            <a:ext cx="5979522" cy="666977"/>
          </a:xfrm>
          <a:prstGeom prst="rect">
            <a:avLst/>
          </a:prstGeom>
          <a:noFill/>
        </p:spPr>
        <p:txBody>
          <a:bodyPr wrap="none" rtlCol="0">
            <a:spAutoFit/>
          </a:bodyPr>
          <a:lstStyle/>
          <a:p>
            <a:pPr defTabSz="1219170">
              <a:buClr>
                <a:srgbClr val="000000"/>
              </a:buClr>
              <a:defRPr/>
            </a:pPr>
            <a:r>
              <a:rPr lang="en-US" sz="1867" kern="0" dirty="0">
                <a:solidFill>
                  <a:srgbClr val="0432FF"/>
                </a:solidFill>
                <a:latin typeface="Arial"/>
                <a:cs typeface="Arial"/>
                <a:sym typeface="Arial"/>
              </a:rPr>
              <a:t>Clark et al (2023) </a:t>
            </a:r>
            <a:r>
              <a:rPr lang="en-US" sz="1867" i="1" kern="0" dirty="0">
                <a:solidFill>
                  <a:srgbClr val="0432FF"/>
                </a:solidFill>
                <a:latin typeface="Arial"/>
                <a:cs typeface="Arial"/>
                <a:sym typeface="Arial"/>
              </a:rPr>
              <a:t>Psychological Medicine</a:t>
            </a:r>
            <a:r>
              <a:rPr lang="en-US" sz="1867" kern="0" dirty="0">
                <a:solidFill>
                  <a:srgbClr val="0432FF"/>
                </a:solidFill>
                <a:latin typeface="Arial"/>
                <a:cs typeface="Arial"/>
                <a:sym typeface="Arial"/>
              </a:rPr>
              <a:t>, 53, 5022-33</a:t>
            </a:r>
          </a:p>
          <a:p>
            <a:pPr defTabSz="1219170">
              <a:buClr>
                <a:srgbClr val="000000"/>
              </a:buClr>
              <a:defRPr/>
            </a:pPr>
            <a:endParaRPr lang="en-US" sz="1867" kern="0" dirty="0">
              <a:solidFill>
                <a:srgbClr val="000000"/>
              </a:solidFill>
              <a:latin typeface="Arial"/>
              <a:cs typeface="Arial"/>
              <a:sym typeface="Arial"/>
            </a:endParaRPr>
          </a:p>
        </p:txBody>
      </p:sp>
    </p:spTree>
    <p:extLst>
      <p:ext uri="{BB962C8B-B14F-4D97-AF65-F5344CB8AC3E}">
        <p14:creationId xmlns:p14="http://schemas.microsoft.com/office/powerpoint/2010/main" val="33111714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welcomevidonlySAD_nopassword">
            <a:hlinkClick r:id="" action="ppaction://media"/>
            <a:extLst>
              <a:ext uri="{FF2B5EF4-FFF2-40B4-BE49-F238E27FC236}">
                <a16:creationId xmlns:a16="http://schemas.microsoft.com/office/drawing/2014/main" id="{49493F67-CB3E-8438-CB35-C71FD98B0179}"/>
              </a:ext>
            </a:extLst>
          </p:cNvPr>
          <p:cNvPicPr>
            <a:picLocks noGrp="1" noChangeAspect="1"/>
          </p:cNvPicPr>
          <p:nvPr>
            <p:ph/>
            <a:videoFile r:link="rId2"/>
            <p:extLst>
              <p:ext uri="{DAA4B4D4-6D71-4841-9C94-3DE7FCFB9230}">
                <p14:media xmlns:p14="http://schemas.microsoft.com/office/powerpoint/2010/main" r:embed="rId1"/>
              </p:ext>
            </p:extLst>
          </p:nvPr>
        </p:nvPicPr>
        <p:blipFill>
          <a:blip r:embed="rId4"/>
          <a:stretch>
            <a:fillRect/>
          </a:stretch>
        </p:blipFill>
        <p:spPr>
          <a:xfrm>
            <a:off x="670560" y="300989"/>
            <a:ext cx="10302240" cy="5795011"/>
          </a:xfrm>
        </p:spPr>
      </p:pic>
    </p:spTree>
    <p:extLst>
      <p:ext uri="{BB962C8B-B14F-4D97-AF65-F5344CB8AC3E}">
        <p14:creationId xmlns:p14="http://schemas.microsoft.com/office/powerpoint/2010/main" val="2769459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640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bg>
      <p:bgPr>
        <a:solidFill>
          <a:srgbClr val="FEF8F4">
            <a:alpha val="33000"/>
          </a:srgbClr>
        </a:solidFill>
        <a:effectLst/>
      </p:bgPr>
    </p:bg>
    <p:spTree>
      <p:nvGrpSpPr>
        <p:cNvPr id="1" name="">
          <a:extLst>
            <a:ext uri="{FF2B5EF4-FFF2-40B4-BE49-F238E27FC236}">
              <a16:creationId xmlns:a16="http://schemas.microsoft.com/office/drawing/2014/main" id="{20A8941B-FD86-B7A2-EC3D-49D66DB273D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775AD69-A2AE-AF55-9424-6F9B118EDAF2}"/>
              </a:ext>
            </a:extLst>
          </p:cNvPr>
          <p:cNvSpPr txBox="1"/>
          <p:nvPr/>
        </p:nvSpPr>
        <p:spPr>
          <a:xfrm>
            <a:off x="254679" y="303924"/>
            <a:ext cx="7093520" cy="584775"/>
          </a:xfrm>
          <a:prstGeom prst="rect">
            <a:avLst/>
          </a:prstGeom>
          <a:noFill/>
        </p:spPr>
        <p:txBody>
          <a:bodyPr wrap="square" rtlCol="0">
            <a:spAutoFit/>
          </a:bodyPr>
          <a:lstStyle/>
          <a:p>
            <a:pPr defTabSz="1219170">
              <a:buClr>
                <a:srgbClr val="000000"/>
              </a:buClr>
              <a:defRPr/>
            </a:pPr>
            <a:r>
              <a:rPr lang="en-US" sz="3200" kern="0" dirty="0">
                <a:solidFill>
                  <a:srgbClr val="0432FF"/>
                </a:solidFill>
                <a:latin typeface="Arial"/>
                <a:cs typeface="Arial"/>
                <a:sym typeface="Arial"/>
              </a:rPr>
              <a:t>Internet cognitive therapy for PTSD</a:t>
            </a:r>
          </a:p>
        </p:txBody>
      </p:sp>
      <p:sp>
        <p:nvSpPr>
          <p:cNvPr id="5" name="TextBox 4">
            <a:extLst>
              <a:ext uri="{FF2B5EF4-FFF2-40B4-BE49-F238E27FC236}">
                <a16:creationId xmlns:a16="http://schemas.microsoft.com/office/drawing/2014/main" id="{AE4B4402-7331-C7F2-1E08-5A7B4EEBFC8A}"/>
              </a:ext>
            </a:extLst>
          </p:cNvPr>
          <p:cNvSpPr txBox="1"/>
          <p:nvPr/>
        </p:nvSpPr>
        <p:spPr>
          <a:xfrm>
            <a:off x="254679" y="826977"/>
            <a:ext cx="6626200" cy="5016758"/>
          </a:xfrm>
          <a:prstGeom prst="rect">
            <a:avLst/>
          </a:prstGeom>
          <a:noFill/>
        </p:spPr>
        <p:txBody>
          <a:bodyPr wrap="square" rtlCol="0">
            <a:spAutoFit/>
          </a:bodyPr>
          <a:lstStyle/>
          <a:p>
            <a:pPr defTabSz="1219170">
              <a:buClr>
                <a:srgbClr val="000000"/>
              </a:buClr>
              <a:defRPr/>
            </a:pPr>
            <a:r>
              <a:rPr lang="en-US" sz="2000" kern="0" dirty="0">
                <a:solidFill>
                  <a:srgbClr val="000000"/>
                </a:solidFill>
                <a:latin typeface="Arial"/>
                <a:cs typeface="Arial"/>
                <a:sym typeface="Arial"/>
              </a:rPr>
              <a:t>Implements all the key procedures including:</a:t>
            </a:r>
          </a:p>
          <a:p>
            <a:pPr defTabSz="1219170">
              <a:buClr>
                <a:srgbClr val="000000"/>
              </a:buClr>
              <a:defRPr/>
            </a:pPr>
            <a:endParaRPr lang="en-US" sz="2000" kern="0" dirty="0">
              <a:solidFill>
                <a:srgbClr val="000000"/>
              </a:solidFill>
              <a:latin typeface="Arial"/>
              <a:cs typeface="Arial"/>
              <a:sym typeface="Arial"/>
            </a:endParaRPr>
          </a:p>
          <a:p>
            <a:pPr marL="800080" lvl="1" indent="-342891" defTabSz="1219170">
              <a:buClr>
                <a:srgbClr val="000000"/>
              </a:buClr>
              <a:buFont typeface="Arial" panose="020B0604020202020204" pitchFamily="34" charset="0"/>
              <a:buChar char="•"/>
              <a:defRPr/>
            </a:pPr>
            <a:r>
              <a:rPr lang="en-US" sz="2000" kern="0" dirty="0">
                <a:solidFill>
                  <a:srgbClr val="000000"/>
                </a:solidFill>
                <a:latin typeface="Arial"/>
                <a:cs typeface="Arial"/>
                <a:sym typeface="Arial"/>
              </a:rPr>
              <a:t>Reclaiming/ Rebuilding your life</a:t>
            </a:r>
          </a:p>
          <a:p>
            <a:pPr marL="800080" lvl="1" indent="-342891" defTabSz="1219170">
              <a:buClr>
                <a:srgbClr val="000000"/>
              </a:buClr>
              <a:buFont typeface="Arial" panose="020B0604020202020204" pitchFamily="34" charset="0"/>
              <a:buChar char="•"/>
              <a:defRPr/>
            </a:pPr>
            <a:r>
              <a:rPr lang="en-US" sz="2000" kern="0" dirty="0">
                <a:solidFill>
                  <a:srgbClr val="000000"/>
                </a:solidFill>
                <a:latin typeface="Arial"/>
                <a:cs typeface="Arial"/>
                <a:sym typeface="Arial"/>
              </a:rPr>
              <a:t>Updating Trauma memories</a:t>
            </a:r>
          </a:p>
          <a:p>
            <a:pPr marL="800080" lvl="1" indent="-342891" defTabSz="1219170">
              <a:buClr>
                <a:srgbClr val="000000"/>
              </a:buClr>
              <a:buFont typeface="Arial" panose="020B0604020202020204" pitchFamily="34" charset="0"/>
              <a:buChar char="•"/>
              <a:defRPr/>
            </a:pPr>
            <a:r>
              <a:rPr lang="en-US" sz="2000" kern="0" dirty="0">
                <a:solidFill>
                  <a:srgbClr val="000000"/>
                </a:solidFill>
                <a:latin typeface="Arial"/>
                <a:cs typeface="Arial"/>
                <a:sym typeface="Arial"/>
              </a:rPr>
              <a:t>Spotting &amp; dealing with memory triggers</a:t>
            </a:r>
          </a:p>
          <a:p>
            <a:pPr marL="800080" lvl="1" indent="-342891" defTabSz="1219170">
              <a:buClr>
                <a:srgbClr val="000000"/>
              </a:buClr>
              <a:buFont typeface="Arial" panose="020B0604020202020204" pitchFamily="34" charset="0"/>
              <a:buChar char="•"/>
              <a:defRPr/>
            </a:pPr>
            <a:r>
              <a:rPr lang="en-US" sz="2000" kern="0" dirty="0" err="1">
                <a:solidFill>
                  <a:srgbClr val="000000"/>
                </a:solidFill>
                <a:latin typeface="Arial"/>
                <a:cs typeface="Arial"/>
                <a:sym typeface="Arial"/>
              </a:rPr>
              <a:t>Behavioural</a:t>
            </a:r>
            <a:r>
              <a:rPr lang="en-US" sz="2000" kern="0" dirty="0">
                <a:solidFill>
                  <a:srgbClr val="000000"/>
                </a:solidFill>
                <a:latin typeface="Arial"/>
                <a:cs typeface="Arial"/>
                <a:sym typeface="Arial"/>
              </a:rPr>
              <a:t> experiments and site visit</a:t>
            </a:r>
          </a:p>
          <a:p>
            <a:pPr marL="800080" lvl="1" indent="-342891" defTabSz="1219170">
              <a:buClr>
                <a:srgbClr val="000000"/>
              </a:buClr>
              <a:buFont typeface="Arial" panose="020B0604020202020204" pitchFamily="34" charset="0"/>
              <a:buChar char="•"/>
              <a:defRPr/>
            </a:pPr>
            <a:endParaRPr lang="en-US" sz="2000" kern="0" dirty="0">
              <a:solidFill>
                <a:srgbClr val="000000"/>
              </a:solidFill>
              <a:latin typeface="Arial"/>
              <a:cs typeface="Arial"/>
              <a:sym typeface="Arial"/>
            </a:endParaRPr>
          </a:p>
          <a:p>
            <a:pPr defTabSz="1219170">
              <a:buClr>
                <a:srgbClr val="000000"/>
              </a:buClr>
              <a:defRPr/>
            </a:pPr>
            <a:r>
              <a:rPr lang="en-US" sz="2000" kern="0" dirty="0">
                <a:solidFill>
                  <a:srgbClr val="000000"/>
                </a:solidFill>
                <a:latin typeface="Arial"/>
                <a:cs typeface="Arial"/>
                <a:sym typeface="Arial"/>
              </a:rPr>
              <a:t>Highly individualized</a:t>
            </a:r>
          </a:p>
          <a:p>
            <a:pPr marL="800080" lvl="1" indent="-342891" defTabSz="1219170">
              <a:buClr>
                <a:srgbClr val="000000"/>
              </a:buClr>
              <a:buFont typeface="Arial" panose="020B0604020202020204" pitchFamily="34" charset="0"/>
              <a:buChar char="•"/>
              <a:defRPr/>
            </a:pPr>
            <a:r>
              <a:rPr lang="en-US" sz="2000" kern="0" dirty="0">
                <a:solidFill>
                  <a:srgbClr val="000000"/>
                </a:solidFill>
                <a:latin typeface="Arial"/>
                <a:cs typeface="Arial"/>
                <a:sym typeface="Arial"/>
              </a:rPr>
              <a:t>Core modules</a:t>
            </a:r>
          </a:p>
          <a:p>
            <a:pPr marL="800080" lvl="1" indent="-342891" defTabSz="1219170">
              <a:buClr>
                <a:srgbClr val="000000"/>
              </a:buClr>
              <a:buFont typeface="Arial" panose="020B0604020202020204" pitchFamily="34" charset="0"/>
              <a:buChar char="•"/>
              <a:defRPr/>
            </a:pPr>
            <a:r>
              <a:rPr lang="en-US" sz="2000" kern="0" dirty="0">
                <a:solidFill>
                  <a:srgbClr val="000000"/>
                </a:solidFill>
                <a:latin typeface="Arial"/>
                <a:cs typeface="Arial"/>
                <a:sym typeface="Arial"/>
              </a:rPr>
              <a:t>Modules for specific cognitive themes and processes(guilt, shame, anger, overgeneralized danger, rumination, </a:t>
            </a:r>
            <a:r>
              <a:rPr lang="en-US" sz="2000" kern="0" dirty="0" err="1">
                <a:solidFill>
                  <a:srgbClr val="000000"/>
                </a:solidFill>
                <a:latin typeface="Arial"/>
                <a:cs typeface="Arial"/>
                <a:sym typeface="Arial"/>
              </a:rPr>
              <a:t>etc</a:t>
            </a:r>
            <a:r>
              <a:rPr lang="en-US" sz="2000" kern="0" dirty="0">
                <a:solidFill>
                  <a:srgbClr val="000000"/>
                </a:solidFill>
                <a:latin typeface="Arial"/>
                <a:cs typeface="Arial"/>
                <a:sym typeface="Arial"/>
              </a:rPr>
              <a:t>)</a:t>
            </a:r>
          </a:p>
          <a:p>
            <a:pPr defTabSz="1219170">
              <a:buClr>
                <a:srgbClr val="000000"/>
              </a:buClr>
              <a:defRPr/>
            </a:pPr>
            <a:endParaRPr lang="en-US" sz="2000" kern="0" dirty="0">
              <a:solidFill>
                <a:srgbClr val="000000"/>
              </a:solidFill>
              <a:latin typeface="Arial"/>
              <a:cs typeface="Arial"/>
              <a:sym typeface="Arial"/>
            </a:endParaRPr>
          </a:p>
          <a:p>
            <a:pPr defTabSz="1219170">
              <a:buClr>
                <a:srgbClr val="000000"/>
              </a:buClr>
              <a:defRPr/>
            </a:pPr>
            <a:r>
              <a:rPr lang="en-US" sz="2000" kern="0" dirty="0">
                <a:solidFill>
                  <a:srgbClr val="000000"/>
                </a:solidFill>
                <a:latin typeface="Arial"/>
                <a:cs typeface="Arial"/>
                <a:sym typeface="Arial"/>
              </a:rPr>
              <a:t>Therapist – Patient communication </a:t>
            </a:r>
            <a:r>
              <a:rPr lang="en-US" sz="2000" kern="0" dirty="0">
                <a:solidFill>
                  <a:srgbClr val="0432FF"/>
                </a:solidFill>
                <a:latin typeface="Arial"/>
                <a:cs typeface="Arial"/>
                <a:sym typeface="Arial"/>
              </a:rPr>
              <a:t>(average 6.6 hours</a:t>
            </a:r>
            <a:r>
              <a:rPr lang="en-US" sz="2000" kern="0" dirty="0">
                <a:solidFill>
                  <a:srgbClr val="000000"/>
                </a:solidFill>
                <a:latin typeface="Arial"/>
                <a:cs typeface="Arial"/>
                <a:sym typeface="Arial"/>
              </a:rPr>
              <a:t>)</a:t>
            </a:r>
          </a:p>
          <a:p>
            <a:pPr marL="800080" lvl="1" indent="-342891" defTabSz="1219170">
              <a:buClr>
                <a:srgbClr val="000000"/>
              </a:buClr>
              <a:buFont typeface="Arial" panose="020B0604020202020204" pitchFamily="34" charset="0"/>
              <a:buChar char="•"/>
              <a:defRPr/>
            </a:pPr>
            <a:r>
              <a:rPr lang="en-US" sz="2000" kern="0" dirty="0">
                <a:solidFill>
                  <a:srgbClr val="000000"/>
                </a:solidFill>
                <a:latin typeface="Arial"/>
                <a:cs typeface="Arial"/>
                <a:sym typeface="Arial"/>
              </a:rPr>
              <a:t>Brief weekly video/phone call </a:t>
            </a:r>
          </a:p>
          <a:p>
            <a:pPr marL="800080" lvl="1" indent="-342891" defTabSz="1219170">
              <a:buClr>
                <a:srgbClr val="000000"/>
              </a:buClr>
              <a:buFont typeface="Arial" panose="020B0604020202020204" pitchFamily="34" charset="0"/>
              <a:buChar char="•"/>
              <a:defRPr/>
            </a:pPr>
            <a:r>
              <a:rPr lang="en-US" sz="2000" kern="0" dirty="0">
                <a:solidFill>
                  <a:srgbClr val="000000"/>
                </a:solidFill>
                <a:latin typeface="Arial"/>
                <a:cs typeface="Arial"/>
                <a:sym typeface="Arial"/>
              </a:rPr>
              <a:t>Secure messaging, SMS texts</a:t>
            </a:r>
          </a:p>
        </p:txBody>
      </p:sp>
      <p:sp>
        <p:nvSpPr>
          <p:cNvPr id="9" name="TextBox 8">
            <a:extLst>
              <a:ext uri="{FF2B5EF4-FFF2-40B4-BE49-F238E27FC236}">
                <a16:creationId xmlns:a16="http://schemas.microsoft.com/office/drawing/2014/main" id="{CCAFE630-D760-1CC7-0898-84FAD565D117}"/>
              </a:ext>
            </a:extLst>
          </p:cNvPr>
          <p:cNvSpPr txBox="1"/>
          <p:nvPr/>
        </p:nvSpPr>
        <p:spPr>
          <a:xfrm>
            <a:off x="254679" y="6028265"/>
            <a:ext cx="6126667" cy="954107"/>
          </a:xfrm>
          <a:prstGeom prst="rect">
            <a:avLst/>
          </a:prstGeom>
          <a:noFill/>
        </p:spPr>
        <p:txBody>
          <a:bodyPr wrap="square" rtlCol="0">
            <a:spAutoFit/>
          </a:bodyPr>
          <a:lstStyle/>
          <a:p>
            <a:pPr defTabSz="1219170">
              <a:buClr>
                <a:srgbClr val="000000"/>
              </a:buClr>
              <a:defRPr/>
            </a:pPr>
            <a:r>
              <a:rPr lang="en-US" sz="2400" kern="0" dirty="0">
                <a:solidFill>
                  <a:srgbClr val="0432FF"/>
                </a:solidFill>
                <a:latin typeface="Arial"/>
                <a:cs typeface="Arial"/>
                <a:sym typeface="Arial"/>
              </a:rPr>
              <a:t> 77% recovery , 93% reliable improvement </a:t>
            </a:r>
          </a:p>
          <a:p>
            <a:pPr defTabSz="1219170">
              <a:buClr>
                <a:srgbClr val="000000"/>
              </a:buClr>
              <a:defRPr/>
            </a:pPr>
            <a:endParaRPr lang="en-US" kern="0" dirty="0">
              <a:solidFill>
                <a:srgbClr val="0432FF"/>
              </a:solidFill>
              <a:latin typeface="Arial"/>
              <a:cs typeface="Arial"/>
              <a:sym typeface="Arial"/>
            </a:endParaRPr>
          </a:p>
          <a:p>
            <a:pPr defTabSz="1219170">
              <a:buClr>
                <a:srgbClr val="000000"/>
              </a:buClr>
              <a:defRPr/>
            </a:pPr>
            <a:endParaRPr lang="en-US" sz="1400" kern="0" dirty="0">
              <a:solidFill>
                <a:srgbClr val="000000"/>
              </a:solidFill>
              <a:latin typeface="Arial"/>
              <a:cs typeface="Arial"/>
              <a:sym typeface="Arial"/>
            </a:endParaRPr>
          </a:p>
        </p:txBody>
      </p:sp>
      <p:pic>
        <p:nvPicPr>
          <p:cNvPr id="8" name="Picture 7">
            <a:extLst>
              <a:ext uri="{FF2B5EF4-FFF2-40B4-BE49-F238E27FC236}">
                <a16:creationId xmlns:a16="http://schemas.microsoft.com/office/drawing/2014/main" id="{745C6E2C-6ECF-5853-1A44-B118F07417BE}"/>
              </a:ext>
            </a:extLst>
          </p:cNvPr>
          <p:cNvPicPr>
            <a:picLocks noChangeAspect="1"/>
          </p:cNvPicPr>
          <p:nvPr/>
        </p:nvPicPr>
        <p:blipFill>
          <a:blip r:embed="rId3"/>
          <a:stretch>
            <a:fillRect/>
          </a:stretch>
        </p:blipFill>
        <p:spPr>
          <a:xfrm>
            <a:off x="7180229" y="2624667"/>
            <a:ext cx="4605867" cy="3293533"/>
          </a:xfrm>
          <a:prstGeom prst="rect">
            <a:avLst/>
          </a:prstGeom>
        </p:spPr>
      </p:pic>
      <p:sp>
        <p:nvSpPr>
          <p:cNvPr id="10" name="TextBox 9">
            <a:extLst>
              <a:ext uri="{FF2B5EF4-FFF2-40B4-BE49-F238E27FC236}">
                <a16:creationId xmlns:a16="http://schemas.microsoft.com/office/drawing/2014/main" id="{EDBB237A-58D8-8E84-8F22-7C0837DF49F2}"/>
              </a:ext>
            </a:extLst>
          </p:cNvPr>
          <p:cNvSpPr txBox="1"/>
          <p:nvPr/>
        </p:nvSpPr>
        <p:spPr>
          <a:xfrm>
            <a:off x="7044267" y="6214533"/>
            <a:ext cx="4971233" cy="379656"/>
          </a:xfrm>
          <a:prstGeom prst="rect">
            <a:avLst/>
          </a:prstGeom>
          <a:noFill/>
        </p:spPr>
        <p:txBody>
          <a:bodyPr wrap="none" rtlCol="0">
            <a:spAutoFit/>
          </a:bodyPr>
          <a:lstStyle/>
          <a:p>
            <a:pPr defTabSz="1219170">
              <a:buClr>
                <a:srgbClr val="000000"/>
              </a:buClr>
              <a:defRPr/>
            </a:pPr>
            <a:r>
              <a:rPr lang="en-US" sz="1867" kern="0" dirty="0">
                <a:solidFill>
                  <a:srgbClr val="0432FF"/>
                </a:solidFill>
                <a:latin typeface="Arial"/>
                <a:cs typeface="Arial"/>
                <a:sym typeface="Arial"/>
              </a:rPr>
              <a:t>Ehlers et al (2023) Lancet Psychiatry, 608-22</a:t>
            </a:r>
          </a:p>
        </p:txBody>
      </p:sp>
      <p:pic>
        <p:nvPicPr>
          <p:cNvPr id="14" name="Content Placeholder 13" descr="A screenshot of a computer&#10;&#10;Description automatically generated">
            <a:extLst>
              <a:ext uri="{FF2B5EF4-FFF2-40B4-BE49-F238E27FC236}">
                <a16:creationId xmlns:a16="http://schemas.microsoft.com/office/drawing/2014/main" id="{1DC54BBF-0500-D579-B29A-CEF821192136}"/>
              </a:ext>
            </a:extLst>
          </p:cNvPr>
          <p:cNvPicPr>
            <a:picLocks noGrp="1" noChangeAspect="1"/>
          </p:cNvPicPr>
          <p:nvPr>
            <p:ph/>
          </p:nvPr>
        </p:nvPicPr>
        <p:blipFill>
          <a:blip r:embed="rId4"/>
          <a:stretch>
            <a:fillRect/>
          </a:stretch>
        </p:blipFill>
        <p:spPr>
          <a:xfrm>
            <a:off x="7514393" y="262285"/>
            <a:ext cx="3937540" cy="2203148"/>
          </a:xfrm>
        </p:spPr>
      </p:pic>
    </p:spTree>
    <p:extLst>
      <p:ext uri="{BB962C8B-B14F-4D97-AF65-F5344CB8AC3E}">
        <p14:creationId xmlns:p14="http://schemas.microsoft.com/office/powerpoint/2010/main" val="77145357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rgbClr val="FEF8F4">
            <a:alpha val="33000"/>
          </a:srgbClr>
        </a:solidFill>
        <a:effectLst/>
      </p:bgPr>
    </p:bg>
    <p:spTree>
      <p:nvGrpSpPr>
        <p:cNvPr id="1" name="">
          <a:extLst>
            <a:ext uri="{FF2B5EF4-FFF2-40B4-BE49-F238E27FC236}">
              <a16:creationId xmlns:a16="http://schemas.microsoft.com/office/drawing/2014/main" id="{5E9345FD-FACC-F011-7581-C06C53CB735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F80F1DD-D8CA-3260-883B-347E23455A2D}"/>
              </a:ext>
            </a:extLst>
          </p:cNvPr>
          <p:cNvSpPr txBox="1"/>
          <p:nvPr/>
        </p:nvSpPr>
        <p:spPr>
          <a:xfrm>
            <a:off x="254678" y="303924"/>
            <a:ext cx="11486217" cy="584775"/>
          </a:xfrm>
          <a:prstGeom prst="rect">
            <a:avLst/>
          </a:prstGeom>
          <a:noFill/>
        </p:spPr>
        <p:txBody>
          <a:bodyPr wrap="square" rtlCol="0">
            <a:spAutoFit/>
          </a:bodyPr>
          <a:lstStyle/>
          <a:p>
            <a:pPr algn="ctr" defTabSz="1219170">
              <a:buClr>
                <a:srgbClr val="000000"/>
              </a:buClr>
              <a:defRPr/>
            </a:pPr>
            <a:r>
              <a:rPr lang="en-US" sz="3200" kern="0" dirty="0">
                <a:solidFill>
                  <a:srgbClr val="0432FF"/>
                </a:solidFill>
                <a:latin typeface="Arial"/>
                <a:cs typeface="Arial"/>
                <a:sym typeface="Arial"/>
              </a:rPr>
              <a:t>NHS Talking Therapies Services Implementation Study </a:t>
            </a:r>
          </a:p>
        </p:txBody>
      </p:sp>
      <p:sp>
        <p:nvSpPr>
          <p:cNvPr id="6" name="TextBox 5">
            <a:extLst>
              <a:ext uri="{FF2B5EF4-FFF2-40B4-BE49-F238E27FC236}">
                <a16:creationId xmlns:a16="http://schemas.microsoft.com/office/drawing/2014/main" id="{7558851C-C05A-23CF-421F-81888E64FBEC}"/>
              </a:ext>
            </a:extLst>
          </p:cNvPr>
          <p:cNvSpPr txBox="1"/>
          <p:nvPr/>
        </p:nvSpPr>
        <p:spPr>
          <a:xfrm>
            <a:off x="390146" y="1690530"/>
            <a:ext cx="5425439" cy="3786229"/>
          </a:xfrm>
          <a:prstGeom prst="rect">
            <a:avLst/>
          </a:prstGeom>
          <a:noFill/>
        </p:spPr>
        <p:txBody>
          <a:bodyPr wrap="square" rtlCol="0">
            <a:spAutoFit/>
          </a:bodyPr>
          <a:lstStyle/>
          <a:p>
            <a:pPr defTabSz="1219170">
              <a:buClr>
                <a:srgbClr val="000000"/>
              </a:buClr>
              <a:defRPr/>
            </a:pPr>
            <a:r>
              <a:rPr lang="en-US" sz="2667" kern="0" dirty="0">
                <a:solidFill>
                  <a:srgbClr val="0432FF"/>
                </a:solidFill>
                <a:latin typeface="Arial"/>
                <a:cs typeface="Arial"/>
                <a:sym typeface="Arial"/>
              </a:rPr>
              <a:t>SAD</a:t>
            </a:r>
            <a:r>
              <a:rPr lang="en-US" sz="2667" kern="0" dirty="0">
                <a:solidFill>
                  <a:srgbClr val="000000"/>
                </a:solidFill>
                <a:latin typeface="Arial"/>
                <a:cs typeface="Arial"/>
                <a:sym typeface="Arial"/>
              </a:rPr>
              <a:t> ( 6 services)</a:t>
            </a:r>
          </a:p>
          <a:p>
            <a:pPr defTabSz="1219170">
              <a:buClr>
                <a:srgbClr val="000000"/>
              </a:buClr>
              <a:defRPr/>
            </a:pPr>
            <a:endParaRPr lang="en-US" sz="2667" kern="0" dirty="0">
              <a:solidFill>
                <a:srgbClr val="000000"/>
              </a:solidFill>
              <a:latin typeface="Arial"/>
              <a:cs typeface="Arial"/>
              <a:sym typeface="Arial"/>
            </a:endParaRPr>
          </a:p>
          <a:p>
            <a:pPr defTabSz="1219170">
              <a:buClr>
                <a:srgbClr val="000000"/>
              </a:buClr>
              <a:defRPr/>
            </a:pPr>
            <a:r>
              <a:rPr lang="en-US" sz="2667" kern="0" dirty="0">
                <a:solidFill>
                  <a:srgbClr val="000000"/>
                </a:solidFill>
                <a:latin typeface="Arial"/>
                <a:cs typeface="Arial"/>
                <a:sym typeface="Arial"/>
              </a:rPr>
              <a:t>26 therapists (12 hi, 14 PWP)</a:t>
            </a:r>
          </a:p>
          <a:p>
            <a:pPr defTabSz="1219170">
              <a:buClr>
                <a:srgbClr val="000000"/>
              </a:buClr>
              <a:defRPr/>
            </a:pPr>
            <a:endParaRPr lang="en-US" sz="2667" kern="0" dirty="0">
              <a:solidFill>
                <a:srgbClr val="000000"/>
              </a:solidFill>
              <a:latin typeface="Arial"/>
              <a:cs typeface="Arial"/>
              <a:sym typeface="Arial"/>
            </a:endParaRPr>
          </a:p>
          <a:p>
            <a:pPr defTabSz="1219170">
              <a:buClr>
                <a:srgbClr val="000000"/>
              </a:buClr>
              <a:defRPr/>
            </a:pPr>
            <a:r>
              <a:rPr lang="en-US" sz="2667" kern="0" dirty="0">
                <a:solidFill>
                  <a:srgbClr val="000000"/>
                </a:solidFill>
                <a:latin typeface="Arial"/>
                <a:cs typeface="Arial"/>
                <a:sym typeface="Arial"/>
              </a:rPr>
              <a:t>203 patients recruited</a:t>
            </a:r>
          </a:p>
          <a:p>
            <a:pPr defTabSz="1219170">
              <a:buClr>
                <a:srgbClr val="000000"/>
              </a:buClr>
              <a:defRPr/>
            </a:pPr>
            <a:endParaRPr lang="en-US" sz="2667" kern="0" dirty="0">
              <a:solidFill>
                <a:srgbClr val="000000"/>
              </a:solidFill>
              <a:latin typeface="Arial"/>
              <a:cs typeface="Arial"/>
              <a:sym typeface="Arial"/>
            </a:endParaRPr>
          </a:p>
          <a:p>
            <a:pPr marL="380990" indent="-380990" defTabSz="1219170">
              <a:buClr>
                <a:srgbClr val="000000"/>
              </a:buClr>
              <a:buFont typeface="Arial" panose="020B0604020202020204" pitchFamily="34" charset="0"/>
              <a:buChar char="•"/>
              <a:defRPr/>
            </a:pPr>
            <a:r>
              <a:rPr lang="en-US" sz="2667" kern="0" dirty="0">
                <a:solidFill>
                  <a:srgbClr val="000000"/>
                </a:solidFill>
                <a:latin typeface="Arial"/>
                <a:cs typeface="Arial"/>
                <a:sym typeface="Arial"/>
              </a:rPr>
              <a:t>5% did not start</a:t>
            </a:r>
          </a:p>
          <a:p>
            <a:pPr marL="380990" indent="-380990" defTabSz="1219170">
              <a:buClr>
                <a:srgbClr val="000000"/>
              </a:buClr>
              <a:buFont typeface="Arial" panose="020B0604020202020204" pitchFamily="34" charset="0"/>
              <a:buChar char="•"/>
              <a:defRPr/>
            </a:pPr>
            <a:r>
              <a:rPr lang="en-US" sz="2667" kern="0" dirty="0">
                <a:solidFill>
                  <a:srgbClr val="000000"/>
                </a:solidFill>
                <a:latin typeface="Arial"/>
                <a:cs typeface="Arial"/>
                <a:sym typeface="Arial"/>
              </a:rPr>
              <a:t>Outcomes reported for ALL starters </a:t>
            </a:r>
          </a:p>
        </p:txBody>
      </p:sp>
      <p:sp>
        <p:nvSpPr>
          <p:cNvPr id="7" name="TextBox 6">
            <a:extLst>
              <a:ext uri="{FF2B5EF4-FFF2-40B4-BE49-F238E27FC236}">
                <a16:creationId xmlns:a16="http://schemas.microsoft.com/office/drawing/2014/main" id="{70E5B32E-7056-E8BC-0AE0-1F550C1B2836}"/>
              </a:ext>
            </a:extLst>
          </p:cNvPr>
          <p:cNvSpPr txBox="1"/>
          <p:nvPr/>
        </p:nvSpPr>
        <p:spPr>
          <a:xfrm>
            <a:off x="6181343" y="1690529"/>
            <a:ext cx="5559552" cy="3786229"/>
          </a:xfrm>
          <a:prstGeom prst="rect">
            <a:avLst/>
          </a:prstGeom>
          <a:noFill/>
        </p:spPr>
        <p:txBody>
          <a:bodyPr wrap="square" rtlCol="0">
            <a:spAutoFit/>
          </a:bodyPr>
          <a:lstStyle/>
          <a:p>
            <a:pPr defTabSz="1219170">
              <a:buClr>
                <a:srgbClr val="000000"/>
              </a:buClr>
              <a:defRPr/>
            </a:pPr>
            <a:r>
              <a:rPr lang="en-US" sz="2667" kern="0" dirty="0">
                <a:solidFill>
                  <a:srgbClr val="0432FF"/>
                </a:solidFill>
                <a:latin typeface="Arial"/>
                <a:cs typeface="Arial"/>
                <a:sym typeface="Arial"/>
              </a:rPr>
              <a:t>PTSD</a:t>
            </a:r>
            <a:r>
              <a:rPr lang="en-US" sz="2667" kern="0" dirty="0">
                <a:solidFill>
                  <a:srgbClr val="000000"/>
                </a:solidFill>
                <a:latin typeface="Arial"/>
                <a:cs typeface="Arial"/>
                <a:sym typeface="Arial"/>
              </a:rPr>
              <a:t> ( 11 services)</a:t>
            </a:r>
          </a:p>
          <a:p>
            <a:pPr defTabSz="1219170">
              <a:buClr>
                <a:srgbClr val="000000"/>
              </a:buClr>
              <a:defRPr/>
            </a:pPr>
            <a:endParaRPr lang="en-US" sz="2667" kern="0" dirty="0">
              <a:solidFill>
                <a:srgbClr val="000000"/>
              </a:solidFill>
              <a:latin typeface="Arial"/>
              <a:cs typeface="Arial"/>
              <a:sym typeface="Arial"/>
            </a:endParaRPr>
          </a:p>
          <a:p>
            <a:pPr defTabSz="1219170">
              <a:buClr>
                <a:srgbClr val="000000"/>
              </a:buClr>
              <a:defRPr/>
            </a:pPr>
            <a:r>
              <a:rPr lang="en-US" sz="2667" kern="0" dirty="0">
                <a:solidFill>
                  <a:srgbClr val="000000"/>
                </a:solidFill>
                <a:latin typeface="Arial"/>
                <a:cs typeface="Arial"/>
                <a:sym typeface="Arial"/>
              </a:rPr>
              <a:t>37 Hi therapists</a:t>
            </a:r>
          </a:p>
          <a:p>
            <a:pPr defTabSz="1219170">
              <a:buClr>
                <a:srgbClr val="000000"/>
              </a:buClr>
              <a:defRPr/>
            </a:pPr>
            <a:endParaRPr lang="en-US" sz="2667" kern="0" dirty="0">
              <a:solidFill>
                <a:srgbClr val="000000"/>
              </a:solidFill>
              <a:latin typeface="Arial"/>
              <a:cs typeface="Arial"/>
              <a:sym typeface="Arial"/>
            </a:endParaRPr>
          </a:p>
          <a:p>
            <a:pPr defTabSz="1219170">
              <a:buClr>
                <a:srgbClr val="000000"/>
              </a:buClr>
              <a:defRPr/>
            </a:pPr>
            <a:r>
              <a:rPr lang="en-US" sz="2667" kern="0" dirty="0">
                <a:solidFill>
                  <a:srgbClr val="000000"/>
                </a:solidFill>
                <a:latin typeface="Arial"/>
                <a:cs typeface="Arial"/>
                <a:sym typeface="Arial"/>
              </a:rPr>
              <a:t>196 patients recruited</a:t>
            </a:r>
          </a:p>
          <a:p>
            <a:pPr defTabSz="1219170">
              <a:buClr>
                <a:srgbClr val="000000"/>
              </a:buClr>
              <a:defRPr/>
            </a:pPr>
            <a:endParaRPr lang="en-US" sz="2667" kern="0" dirty="0">
              <a:solidFill>
                <a:srgbClr val="000000"/>
              </a:solidFill>
              <a:latin typeface="Arial"/>
              <a:cs typeface="Arial"/>
              <a:sym typeface="Arial"/>
            </a:endParaRPr>
          </a:p>
          <a:p>
            <a:pPr marL="457189" indent="-457189" defTabSz="1219170">
              <a:buClr>
                <a:srgbClr val="000000"/>
              </a:buClr>
              <a:buFont typeface="Arial" panose="020B0604020202020204" pitchFamily="34" charset="0"/>
              <a:buChar char="•"/>
              <a:defRPr/>
            </a:pPr>
            <a:r>
              <a:rPr lang="en-US" sz="2667" kern="0" dirty="0">
                <a:solidFill>
                  <a:srgbClr val="000000"/>
                </a:solidFill>
                <a:latin typeface="Arial"/>
                <a:cs typeface="Arial"/>
                <a:sym typeface="Arial"/>
              </a:rPr>
              <a:t>10% did not start</a:t>
            </a:r>
          </a:p>
          <a:p>
            <a:pPr marL="457189" indent="-457189" defTabSz="1219170">
              <a:buClr>
                <a:srgbClr val="000000"/>
              </a:buClr>
              <a:buFont typeface="Arial" panose="020B0604020202020204" pitchFamily="34" charset="0"/>
              <a:buChar char="•"/>
              <a:defRPr/>
            </a:pPr>
            <a:r>
              <a:rPr lang="en-US" sz="2667" kern="0" dirty="0">
                <a:solidFill>
                  <a:srgbClr val="000000"/>
                </a:solidFill>
                <a:latin typeface="Arial"/>
                <a:cs typeface="Arial"/>
                <a:sym typeface="Arial"/>
              </a:rPr>
              <a:t>Outcomes reported for all starters</a:t>
            </a:r>
          </a:p>
        </p:txBody>
      </p:sp>
    </p:spTree>
    <p:extLst>
      <p:ext uri="{BB962C8B-B14F-4D97-AF65-F5344CB8AC3E}">
        <p14:creationId xmlns:p14="http://schemas.microsoft.com/office/powerpoint/2010/main" val="97790034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50E0F-1A2F-2340-9769-C522733E68AF}"/>
              </a:ext>
            </a:extLst>
          </p:cNvPr>
          <p:cNvSpPr>
            <a:spLocks noGrp="1"/>
          </p:cNvSpPr>
          <p:nvPr>
            <p:ph type="title"/>
          </p:nvPr>
        </p:nvSpPr>
        <p:spPr>
          <a:xfrm>
            <a:off x="498088" y="812917"/>
            <a:ext cx="11195824" cy="3038475"/>
          </a:xfrm>
        </p:spPr>
        <p:txBody>
          <a:bodyPr/>
          <a:lstStyle/>
          <a:p>
            <a:r>
              <a:rPr lang="en-US" dirty="0"/>
              <a:t>SAD: Combined Data from All Services</a:t>
            </a:r>
          </a:p>
        </p:txBody>
      </p:sp>
    </p:spTree>
    <p:extLst>
      <p:ext uri="{BB962C8B-B14F-4D97-AF65-F5344CB8AC3E}">
        <p14:creationId xmlns:p14="http://schemas.microsoft.com/office/powerpoint/2010/main" val="37530693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1CB2B-C1E4-694F-B072-FA776F1E0B0B}"/>
              </a:ext>
            </a:extLst>
          </p:cNvPr>
          <p:cNvSpPr>
            <a:spLocks noGrp="1"/>
          </p:cNvSpPr>
          <p:nvPr>
            <p:ph type="title"/>
          </p:nvPr>
        </p:nvSpPr>
        <p:spPr>
          <a:xfrm>
            <a:off x="762001" y="388883"/>
            <a:ext cx="10957932" cy="961696"/>
          </a:xfrm>
        </p:spPr>
        <p:txBody>
          <a:bodyPr>
            <a:normAutofit fontScale="90000"/>
          </a:bodyPr>
          <a:lstStyle/>
          <a:p>
            <a:r>
              <a:rPr lang="en-US" dirty="0"/>
              <a:t>Overall Reliable Improvement and Recovery Rates </a:t>
            </a:r>
            <a:r>
              <a:rPr lang="en-US" sz="3100" dirty="0"/>
              <a:t>(based on SPIN &amp; PHQ scores. National IAPT rates in </a:t>
            </a:r>
            <a:r>
              <a:rPr lang="en-US" sz="3100" i="1" dirty="0">
                <a:solidFill>
                  <a:srgbClr val="FF0000"/>
                </a:solidFill>
              </a:rPr>
              <a:t>italics</a:t>
            </a:r>
            <a:r>
              <a:rPr lang="en-US" sz="3100" dirty="0"/>
              <a:t>)</a:t>
            </a:r>
          </a:p>
        </p:txBody>
      </p:sp>
      <p:graphicFrame>
        <p:nvGraphicFramePr>
          <p:cNvPr id="4" name="Table 4">
            <a:extLst>
              <a:ext uri="{FF2B5EF4-FFF2-40B4-BE49-F238E27FC236}">
                <a16:creationId xmlns:a16="http://schemas.microsoft.com/office/drawing/2014/main" id="{D2F9778E-588B-C248-AC21-5B6FB0ECA23A}"/>
              </a:ext>
            </a:extLst>
          </p:cNvPr>
          <p:cNvGraphicFramePr>
            <a:graphicFrameLocks noGrp="1"/>
          </p:cNvGraphicFramePr>
          <p:nvPr>
            <p:ph idx="1"/>
          </p:nvPr>
        </p:nvGraphicFramePr>
        <p:xfrm>
          <a:off x="214314" y="2286000"/>
          <a:ext cx="11505620" cy="2651760"/>
        </p:xfrm>
        <a:graphic>
          <a:graphicData uri="http://schemas.openxmlformats.org/drawingml/2006/table">
            <a:tbl>
              <a:tblPr firstRow="1" bandRow="1">
                <a:tableStyleId>{5C22544A-7EE6-4342-B048-85BDC9FD1C3A}</a:tableStyleId>
              </a:tblPr>
              <a:tblGrid>
                <a:gridCol w="5526807">
                  <a:extLst>
                    <a:ext uri="{9D8B030D-6E8A-4147-A177-3AD203B41FA5}">
                      <a16:colId xmlns:a16="http://schemas.microsoft.com/office/drawing/2014/main" val="2405466497"/>
                    </a:ext>
                  </a:extLst>
                </a:gridCol>
                <a:gridCol w="3102844">
                  <a:extLst>
                    <a:ext uri="{9D8B030D-6E8A-4147-A177-3AD203B41FA5}">
                      <a16:colId xmlns:a16="http://schemas.microsoft.com/office/drawing/2014/main" val="2876106169"/>
                    </a:ext>
                  </a:extLst>
                </a:gridCol>
                <a:gridCol w="2875969">
                  <a:extLst>
                    <a:ext uri="{9D8B030D-6E8A-4147-A177-3AD203B41FA5}">
                      <a16:colId xmlns:a16="http://schemas.microsoft.com/office/drawing/2014/main" val="3076171862"/>
                    </a:ext>
                  </a:extLst>
                </a:gridCol>
              </a:tblGrid>
              <a:tr h="904240">
                <a:tc>
                  <a:txBody>
                    <a:bodyPr/>
                    <a:lstStyle/>
                    <a:p>
                      <a:r>
                        <a:rPr lang="en-US" sz="2700" baseline="0" dirty="0"/>
                        <a:t>Cohort</a:t>
                      </a:r>
                    </a:p>
                  </a:txBody>
                  <a:tcPr/>
                </a:tc>
                <a:tc>
                  <a:txBody>
                    <a:bodyPr/>
                    <a:lstStyle/>
                    <a:p>
                      <a:r>
                        <a:rPr lang="en-US" sz="2700" baseline="0" dirty="0"/>
                        <a:t>Reliable Improvement</a:t>
                      </a:r>
                    </a:p>
                  </a:txBody>
                  <a:tcPr/>
                </a:tc>
                <a:tc>
                  <a:txBody>
                    <a:bodyPr/>
                    <a:lstStyle/>
                    <a:p>
                      <a:r>
                        <a:rPr lang="en-US" sz="2700" baseline="0" dirty="0"/>
                        <a:t>Recovery</a:t>
                      </a:r>
                    </a:p>
                  </a:txBody>
                  <a:tcPr/>
                </a:tc>
                <a:extLst>
                  <a:ext uri="{0D108BD9-81ED-4DB2-BD59-A6C34878D82A}">
                    <a16:rowId xmlns:a16="http://schemas.microsoft.com/office/drawing/2014/main" val="1930700394"/>
                  </a:ext>
                </a:extLst>
              </a:tr>
              <a:tr h="1737360">
                <a:tc>
                  <a:txBody>
                    <a:bodyPr/>
                    <a:lstStyle/>
                    <a:p>
                      <a:r>
                        <a:rPr lang="en-US" sz="2800" b="1" i="0" baseline="0" dirty="0"/>
                        <a:t>Everyone seen at least twice</a:t>
                      </a:r>
                      <a:r>
                        <a:rPr lang="en-US" sz="2700" b="1" i="0" baseline="0" dirty="0"/>
                        <a:t> </a:t>
                      </a:r>
                      <a:r>
                        <a:rPr lang="en-US" sz="2000" b="0" i="0" baseline="0" dirty="0"/>
                        <a:t>(n=193. In line with IAPT reporting conventions,  for 5 patients whose post-treatment data was missing it was assumed that they had NOT recovered or improved )</a:t>
                      </a:r>
                    </a:p>
                  </a:txBody>
                  <a:tcPr/>
                </a:tc>
                <a:tc>
                  <a:txBody>
                    <a:bodyPr/>
                    <a:lstStyle/>
                    <a:p>
                      <a:r>
                        <a:rPr lang="en-US" sz="2800" b="1" i="0" baseline="0" dirty="0"/>
                        <a:t>81%*           </a:t>
                      </a:r>
                      <a:r>
                        <a:rPr lang="en-US" sz="2300" b="1" i="1" baseline="0" dirty="0">
                          <a:solidFill>
                            <a:srgbClr val="FF0000"/>
                          </a:solidFill>
                        </a:rPr>
                        <a:t>(67%)</a:t>
                      </a:r>
                      <a:r>
                        <a:rPr lang="en-US" sz="2300" b="1" i="1" baseline="30000" dirty="0">
                          <a:solidFill>
                            <a:srgbClr val="FF0000"/>
                          </a:solidFill>
                        </a:rPr>
                        <a:t>+</a:t>
                      </a:r>
                      <a:endParaRPr lang="en-US" sz="2300" b="1" i="1" baseline="0" dirty="0">
                        <a:solidFill>
                          <a:srgbClr val="FF0000"/>
                        </a:solidFill>
                      </a:endParaRPr>
                    </a:p>
                  </a:txBody>
                  <a:tcPr/>
                </a:tc>
                <a:tc>
                  <a:txBody>
                    <a:bodyPr/>
                    <a:lstStyle/>
                    <a:p>
                      <a:r>
                        <a:rPr lang="en-US" sz="2800" b="1" i="0" baseline="0" dirty="0"/>
                        <a:t>61%*       </a:t>
                      </a:r>
                      <a:r>
                        <a:rPr lang="en-US" sz="2300" b="1" i="1" baseline="0" dirty="0">
                          <a:solidFill>
                            <a:srgbClr val="FF0000"/>
                          </a:solidFill>
                        </a:rPr>
                        <a:t>(35%)</a:t>
                      </a:r>
                      <a:r>
                        <a:rPr lang="en-US" sz="2300" b="1" i="1" baseline="30000" dirty="0">
                          <a:solidFill>
                            <a:srgbClr val="FF0000"/>
                          </a:solidFill>
                        </a:rPr>
                        <a:t>+</a:t>
                      </a:r>
                      <a:endParaRPr lang="en-US" sz="2300" b="1" i="1" baseline="0" dirty="0">
                        <a:solidFill>
                          <a:srgbClr val="FF0000"/>
                        </a:solidFill>
                      </a:endParaRPr>
                    </a:p>
                  </a:txBody>
                  <a:tcPr/>
                </a:tc>
                <a:extLst>
                  <a:ext uri="{0D108BD9-81ED-4DB2-BD59-A6C34878D82A}">
                    <a16:rowId xmlns:a16="http://schemas.microsoft.com/office/drawing/2014/main" val="3461474506"/>
                  </a:ext>
                </a:extLst>
              </a:tr>
            </a:tbl>
          </a:graphicData>
        </a:graphic>
      </p:graphicFrame>
      <p:sp>
        <p:nvSpPr>
          <p:cNvPr id="3" name="TextBox 2">
            <a:extLst>
              <a:ext uri="{FF2B5EF4-FFF2-40B4-BE49-F238E27FC236}">
                <a16:creationId xmlns:a16="http://schemas.microsoft.com/office/drawing/2014/main" id="{39DC3174-3E93-3C41-B67C-7476CE124FD2}"/>
              </a:ext>
            </a:extLst>
          </p:cNvPr>
          <p:cNvSpPr txBox="1"/>
          <p:nvPr/>
        </p:nvSpPr>
        <p:spPr>
          <a:xfrm>
            <a:off x="486571" y="5176456"/>
            <a:ext cx="11508792" cy="1292662"/>
          </a:xfrm>
          <a:prstGeom prst="rect">
            <a:avLst/>
          </a:prstGeom>
          <a:noFill/>
        </p:spPr>
        <p:txBody>
          <a:bodyPr wrap="none" rtlCol="0">
            <a:spAutoFit/>
          </a:bodyPr>
          <a:lstStyle/>
          <a:p>
            <a:pPr defTabSz="914377">
              <a:defRPr/>
            </a:pPr>
            <a:r>
              <a:rPr lang="en-US" dirty="0">
                <a:solidFill>
                  <a:srgbClr val="FFFFFF"/>
                </a:solidFill>
                <a:latin typeface="Avenir Next LT Pro"/>
                <a:cs typeface="Arial"/>
                <a:sym typeface="Arial"/>
              </a:rPr>
              <a:t>*  </a:t>
            </a:r>
            <a:r>
              <a:rPr lang="en-US" sz="2000" dirty="0">
                <a:solidFill>
                  <a:srgbClr val="FFFFFF"/>
                </a:solidFill>
                <a:latin typeface="Avenir Next LT Pro"/>
                <a:cs typeface="Arial"/>
                <a:sym typeface="Arial"/>
              </a:rPr>
              <a:t>In Clark et al (2023) RCT of iCT-SAD reliable improvement = 84% and recovery = 65%</a:t>
            </a:r>
          </a:p>
          <a:p>
            <a:pPr marL="285744" indent="-285744" defTabSz="914377">
              <a:buFont typeface="Arial" panose="020B0604020202020204" pitchFamily="34" charset="0"/>
              <a:buChar char="•"/>
              <a:defRPr/>
            </a:pPr>
            <a:endParaRPr lang="en-US" sz="2000" dirty="0">
              <a:solidFill>
                <a:srgbClr val="FFFFFF"/>
              </a:solidFill>
              <a:latin typeface="Avenir Next LT Pro"/>
              <a:cs typeface="Arial"/>
              <a:sym typeface="Arial"/>
            </a:endParaRPr>
          </a:p>
          <a:p>
            <a:pPr defTabSz="914377">
              <a:defRPr/>
            </a:pPr>
            <a:r>
              <a:rPr lang="en-US" sz="2000" dirty="0">
                <a:solidFill>
                  <a:srgbClr val="FF0000"/>
                </a:solidFill>
                <a:latin typeface="Avenir Next LT Pro"/>
                <a:cs typeface="Arial"/>
                <a:sym typeface="Arial"/>
              </a:rPr>
              <a:t>+  </a:t>
            </a:r>
            <a:r>
              <a:rPr lang="en-US" sz="2000" dirty="0">
                <a:solidFill>
                  <a:srgbClr val="FFFFFF"/>
                </a:solidFill>
                <a:latin typeface="Avenir Next LT Pro"/>
                <a:cs typeface="Arial"/>
                <a:sym typeface="Arial"/>
              </a:rPr>
              <a:t>Values reported by NHS Digital in the IAPT Annual Report on the use of IAPT services , 2022-23</a:t>
            </a:r>
          </a:p>
          <a:p>
            <a:pPr marL="285744" indent="-285744" defTabSz="914377">
              <a:buFont typeface="Arial" panose="020B0604020202020204" pitchFamily="34" charset="0"/>
              <a:buChar char="•"/>
              <a:defRPr/>
            </a:pPr>
            <a:endParaRPr lang="en-US" dirty="0">
              <a:solidFill>
                <a:srgbClr val="FFFFFF"/>
              </a:solidFill>
              <a:latin typeface="Avenir Next LT Pro"/>
              <a:cs typeface="Arial"/>
              <a:sym typeface="Arial"/>
            </a:endParaRPr>
          </a:p>
        </p:txBody>
      </p:sp>
    </p:spTree>
    <p:extLst>
      <p:ext uri="{BB962C8B-B14F-4D97-AF65-F5344CB8AC3E}">
        <p14:creationId xmlns:p14="http://schemas.microsoft.com/office/powerpoint/2010/main" val="316441618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0C0965-02B2-3442-9749-7088143C82C0}"/>
              </a:ext>
            </a:extLst>
          </p:cNvPr>
          <p:cNvSpPr>
            <a:spLocks noGrp="1"/>
          </p:cNvSpPr>
          <p:nvPr>
            <p:ph type="title"/>
          </p:nvPr>
        </p:nvSpPr>
        <p:spPr>
          <a:xfrm>
            <a:off x="747713" y="461963"/>
            <a:ext cx="11010900" cy="1524000"/>
          </a:xfrm>
        </p:spPr>
        <p:txBody>
          <a:bodyPr>
            <a:normAutofit fontScale="90000"/>
          </a:bodyPr>
          <a:lstStyle/>
          <a:p>
            <a:r>
              <a:rPr lang="en-US" dirty="0"/>
              <a:t>Outcomes for Hi therapists and PWPs </a:t>
            </a:r>
            <a:br>
              <a:rPr lang="en-US" dirty="0"/>
            </a:br>
            <a:r>
              <a:rPr lang="en-US" sz="3600" i="1" dirty="0"/>
              <a:t>( All patients. Standard IAPT calculations using SPIN &amp; PHQ)</a:t>
            </a:r>
          </a:p>
        </p:txBody>
      </p:sp>
      <p:graphicFrame>
        <p:nvGraphicFramePr>
          <p:cNvPr id="4" name="Table 4">
            <a:extLst>
              <a:ext uri="{FF2B5EF4-FFF2-40B4-BE49-F238E27FC236}">
                <a16:creationId xmlns:a16="http://schemas.microsoft.com/office/drawing/2014/main" id="{955E3844-2AF7-8742-95D0-6D1441B5CFAC}"/>
              </a:ext>
            </a:extLst>
          </p:cNvPr>
          <p:cNvGraphicFramePr>
            <a:graphicFrameLocks noGrp="1"/>
          </p:cNvGraphicFramePr>
          <p:nvPr>
            <p:ph idx="1"/>
          </p:nvPr>
        </p:nvGraphicFramePr>
        <p:xfrm>
          <a:off x="1503449" y="2088851"/>
          <a:ext cx="8856562" cy="3261360"/>
        </p:xfrm>
        <a:graphic>
          <a:graphicData uri="http://schemas.openxmlformats.org/drawingml/2006/table">
            <a:tbl>
              <a:tblPr firstRow="1" bandRow="1">
                <a:tableStyleId>{5C22544A-7EE6-4342-B048-85BDC9FD1C3A}</a:tableStyleId>
              </a:tblPr>
              <a:tblGrid>
                <a:gridCol w="3598324">
                  <a:extLst>
                    <a:ext uri="{9D8B030D-6E8A-4147-A177-3AD203B41FA5}">
                      <a16:colId xmlns:a16="http://schemas.microsoft.com/office/drawing/2014/main" val="3738774026"/>
                    </a:ext>
                  </a:extLst>
                </a:gridCol>
                <a:gridCol w="2728349">
                  <a:extLst>
                    <a:ext uri="{9D8B030D-6E8A-4147-A177-3AD203B41FA5}">
                      <a16:colId xmlns:a16="http://schemas.microsoft.com/office/drawing/2014/main" val="3819276496"/>
                    </a:ext>
                  </a:extLst>
                </a:gridCol>
                <a:gridCol w="2529889">
                  <a:extLst>
                    <a:ext uri="{9D8B030D-6E8A-4147-A177-3AD203B41FA5}">
                      <a16:colId xmlns:a16="http://schemas.microsoft.com/office/drawing/2014/main" val="2640047118"/>
                    </a:ext>
                  </a:extLst>
                </a:gridCol>
              </a:tblGrid>
              <a:tr h="1371600">
                <a:tc>
                  <a:txBody>
                    <a:bodyPr/>
                    <a:lstStyle/>
                    <a:p>
                      <a:r>
                        <a:rPr lang="en-US" sz="2800" dirty="0"/>
                        <a:t>Clinical Role</a:t>
                      </a:r>
                    </a:p>
                  </a:txBody>
                  <a:tcPr/>
                </a:tc>
                <a:tc>
                  <a:txBody>
                    <a:bodyPr/>
                    <a:lstStyle/>
                    <a:p>
                      <a:r>
                        <a:rPr lang="en-US" sz="2800" dirty="0"/>
                        <a:t>Reliable </a:t>
                      </a:r>
                    </a:p>
                    <a:p>
                      <a:r>
                        <a:rPr lang="en-US" sz="2800" dirty="0"/>
                        <a:t>Improvement</a:t>
                      </a:r>
                    </a:p>
                    <a:p>
                      <a:endParaRPr lang="en-US" sz="2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t>Recovery</a:t>
                      </a:r>
                    </a:p>
                    <a:p>
                      <a:endParaRPr lang="en-US" sz="2800" dirty="0"/>
                    </a:p>
                  </a:txBody>
                  <a:tcPr/>
                </a:tc>
                <a:extLst>
                  <a:ext uri="{0D108BD9-81ED-4DB2-BD59-A6C34878D82A}">
                    <a16:rowId xmlns:a16="http://schemas.microsoft.com/office/drawing/2014/main" val="28368821"/>
                  </a:ext>
                </a:extLst>
              </a:tr>
              <a:tr h="944880">
                <a:tc>
                  <a:txBody>
                    <a:bodyPr/>
                    <a:lstStyle/>
                    <a:p>
                      <a:r>
                        <a:rPr lang="en-US" sz="2800" b="1" dirty="0"/>
                        <a:t>Hi CBT therapist</a:t>
                      </a:r>
                    </a:p>
                    <a:p>
                      <a:r>
                        <a:rPr lang="en-US" sz="2800" b="0" dirty="0"/>
                        <a:t>(79 patients)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a:t>84%</a:t>
                      </a:r>
                      <a:endParaRPr lang="en-US" sz="2800"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dirty="0"/>
                        <a:t>60%</a:t>
                      </a:r>
                    </a:p>
                    <a:p>
                      <a:endParaRPr lang="en-US" sz="2800" b="1" dirty="0"/>
                    </a:p>
                  </a:txBody>
                  <a:tcPr/>
                </a:tc>
                <a:extLst>
                  <a:ext uri="{0D108BD9-81ED-4DB2-BD59-A6C34878D82A}">
                    <a16:rowId xmlns:a16="http://schemas.microsoft.com/office/drawing/2014/main" val="2202258514"/>
                  </a:ext>
                </a:extLst>
              </a:tr>
              <a:tr h="944880">
                <a:tc>
                  <a:txBody>
                    <a:bodyPr/>
                    <a:lstStyle/>
                    <a:p>
                      <a:r>
                        <a:rPr lang="en-US" sz="2800" b="1" dirty="0"/>
                        <a:t>PWP </a:t>
                      </a:r>
                    </a:p>
                    <a:p>
                      <a:r>
                        <a:rPr lang="en-US" sz="2800" b="0" dirty="0"/>
                        <a:t>(114 patients)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dirty="0"/>
                        <a:t>79%</a:t>
                      </a:r>
                    </a:p>
                  </a:txBody>
                  <a:tcPr/>
                </a:tc>
                <a:tc>
                  <a:txBody>
                    <a:bodyPr/>
                    <a:lstStyle/>
                    <a:p>
                      <a:r>
                        <a:rPr lang="en-US" sz="2800" b="1" dirty="0"/>
                        <a:t>61%</a:t>
                      </a:r>
                    </a:p>
                  </a:txBody>
                  <a:tcPr/>
                </a:tc>
                <a:extLst>
                  <a:ext uri="{0D108BD9-81ED-4DB2-BD59-A6C34878D82A}">
                    <a16:rowId xmlns:a16="http://schemas.microsoft.com/office/drawing/2014/main" val="1011918668"/>
                  </a:ext>
                </a:extLst>
              </a:tr>
            </a:tbl>
          </a:graphicData>
        </a:graphic>
      </p:graphicFrame>
      <p:sp>
        <p:nvSpPr>
          <p:cNvPr id="3" name="TextBox 2">
            <a:extLst>
              <a:ext uri="{FF2B5EF4-FFF2-40B4-BE49-F238E27FC236}">
                <a16:creationId xmlns:a16="http://schemas.microsoft.com/office/drawing/2014/main" id="{C1A27FC1-2163-FBDE-2090-A5CAAD44548A}"/>
              </a:ext>
            </a:extLst>
          </p:cNvPr>
          <p:cNvSpPr txBox="1"/>
          <p:nvPr/>
        </p:nvSpPr>
        <p:spPr>
          <a:xfrm>
            <a:off x="1503451" y="5609065"/>
            <a:ext cx="9513955" cy="923330"/>
          </a:xfrm>
          <a:prstGeom prst="rect">
            <a:avLst/>
          </a:prstGeom>
          <a:noFill/>
        </p:spPr>
        <p:txBody>
          <a:bodyPr wrap="square" rtlCol="0">
            <a:spAutoFit/>
          </a:bodyPr>
          <a:lstStyle/>
          <a:p>
            <a:pPr defTabSz="914377">
              <a:defRPr/>
            </a:pPr>
            <a:r>
              <a:rPr lang="en-US" dirty="0">
                <a:solidFill>
                  <a:srgbClr val="FFFFFF"/>
                </a:solidFill>
                <a:latin typeface="Avenir Next LT Pro"/>
                <a:cs typeface="Arial"/>
                <a:sym typeface="Arial"/>
              </a:rPr>
              <a:t>Note: Baseline severity scores for social anxiety (SPIN) and depression (PHQ) were similar for patients treated by Hi intensity CBT therapists and PWPs  </a:t>
            </a:r>
          </a:p>
          <a:p>
            <a:pPr defTabSz="914377">
              <a:defRPr/>
            </a:pPr>
            <a:r>
              <a:rPr lang="en-US" dirty="0">
                <a:solidFill>
                  <a:srgbClr val="FFFFFF"/>
                </a:solidFill>
                <a:latin typeface="Avenir Next LT Pro"/>
                <a:cs typeface="Arial"/>
                <a:sym typeface="Arial"/>
              </a:rPr>
              <a:t>(Mean SPIN: 41.3 vs 41.6.  Mean PHQ 10.1 vs 9.3)</a:t>
            </a:r>
          </a:p>
        </p:txBody>
      </p:sp>
    </p:spTree>
    <p:extLst>
      <p:ext uri="{BB962C8B-B14F-4D97-AF65-F5344CB8AC3E}">
        <p14:creationId xmlns:p14="http://schemas.microsoft.com/office/powerpoint/2010/main" val="87656405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5E027-2A5D-8EEB-EA51-375800058041}"/>
              </a:ext>
            </a:extLst>
          </p:cNvPr>
          <p:cNvSpPr>
            <a:spLocks noGrp="1"/>
          </p:cNvSpPr>
          <p:nvPr>
            <p:ph type="title"/>
          </p:nvPr>
        </p:nvSpPr>
        <p:spPr>
          <a:xfrm>
            <a:off x="504498" y="162912"/>
            <a:ext cx="11592909" cy="993227"/>
          </a:xfrm>
        </p:spPr>
        <p:txBody>
          <a:bodyPr>
            <a:normAutofit fontScale="90000"/>
          </a:bodyPr>
          <a:lstStyle/>
          <a:p>
            <a:r>
              <a:rPr lang="en-US" dirty="0"/>
              <a:t>Patient Experience Questionnaire (PEQ) responses</a:t>
            </a:r>
          </a:p>
        </p:txBody>
      </p:sp>
      <p:graphicFrame>
        <p:nvGraphicFramePr>
          <p:cNvPr id="5" name="Content Placeholder 4">
            <a:extLst>
              <a:ext uri="{FF2B5EF4-FFF2-40B4-BE49-F238E27FC236}">
                <a16:creationId xmlns:a16="http://schemas.microsoft.com/office/drawing/2014/main" id="{BD89F389-846C-6CB5-FDA8-F80A78FE492F}"/>
              </a:ext>
            </a:extLst>
          </p:cNvPr>
          <p:cNvGraphicFramePr>
            <a:graphicFrameLocks noGrp="1"/>
          </p:cNvGraphicFramePr>
          <p:nvPr>
            <p:ph idx="1"/>
          </p:nvPr>
        </p:nvGraphicFramePr>
        <p:xfrm>
          <a:off x="762000" y="3005959"/>
          <a:ext cx="10668000" cy="2219784"/>
        </p:xfrm>
        <a:graphic>
          <a:graphicData uri="http://schemas.openxmlformats.org/drawingml/2006/table">
            <a:tbl>
              <a:tblPr firstRow="1" bandRow="1">
                <a:tableStyleId>{5C22544A-7EE6-4342-B048-85BDC9FD1C3A}</a:tableStyleId>
              </a:tblPr>
              <a:tblGrid>
                <a:gridCol w="9117724">
                  <a:extLst>
                    <a:ext uri="{9D8B030D-6E8A-4147-A177-3AD203B41FA5}">
                      <a16:colId xmlns:a16="http://schemas.microsoft.com/office/drawing/2014/main" val="4147627802"/>
                    </a:ext>
                  </a:extLst>
                </a:gridCol>
                <a:gridCol w="1550276">
                  <a:extLst>
                    <a:ext uri="{9D8B030D-6E8A-4147-A177-3AD203B41FA5}">
                      <a16:colId xmlns:a16="http://schemas.microsoft.com/office/drawing/2014/main" val="412275340"/>
                    </a:ext>
                  </a:extLst>
                </a:gridCol>
              </a:tblGrid>
              <a:tr h="369964">
                <a:tc>
                  <a:txBody>
                    <a:bodyPr/>
                    <a:lstStyle/>
                    <a:p>
                      <a:r>
                        <a:rPr lang="en-US" sz="1300" dirty="0"/>
                        <a:t>Question</a:t>
                      </a:r>
                    </a:p>
                  </a:txBody>
                  <a:tcPr/>
                </a:tc>
                <a:tc>
                  <a:txBody>
                    <a:bodyPr/>
                    <a:lstStyle/>
                    <a:p>
                      <a:r>
                        <a:rPr lang="en-US" sz="1300" b="1" dirty="0"/>
                        <a:t>Mean</a:t>
                      </a:r>
                      <a:r>
                        <a:rPr lang="en-US" sz="1300" dirty="0"/>
                        <a:t> </a:t>
                      </a:r>
                      <a:r>
                        <a:rPr lang="en-US" sz="1300" b="0" i="1" dirty="0"/>
                        <a:t>(SD)</a:t>
                      </a:r>
                    </a:p>
                  </a:txBody>
                  <a:tcPr/>
                </a:tc>
                <a:extLst>
                  <a:ext uri="{0D108BD9-81ED-4DB2-BD59-A6C34878D82A}">
                    <a16:rowId xmlns:a16="http://schemas.microsoft.com/office/drawing/2014/main" val="1100579505"/>
                  </a:ext>
                </a:extLst>
              </a:tr>
              <a:tr h="369964">
                <a:tc>
                  <a:txBody>
                    <a:bodyPr/>
                    <a:lstStyle/>
                    <a:p>
                      <a:r>
                        <a:rPr lang="en-US" sz="1300" dirty="0"/>
                        <a:t>How satisfied were you with your online therapy?</a:t>
                      </a:r>
                    </a:p>
                  </a:txBody>
                  <a:tcPr/>
                </a:tc>
                <a:tc>
                  <a:txBody>
                    <a:bodyPr/>
                    <a:lstStyle/>
                    <a:p>
                      <a:r>
                        <a:rPr lang="en-US" sz="1300" dirty="0"/>
                        <a:t> </a:t>
                      </a:r>
                      <a:r>
                        <a:rPr lang="en-US" sz="1300" b="1" dirty="0"/>
                        <a:t>3.4</a:t>
                      </a:r>
                      <a:r>
                        <a:rPr lang="en-US" sz="1300" dirty="0"/>
                        <a:t>    </a:t>
                      </a:r>
                      <a:r>
                        <a:rPr lang="en-US" sz="1300" i="1" dirty="0"/>
                        <a:t>(0.7)</a:t>
                      </a:r>
                    </a:p>
                  </a:txBody>
                  <a:tcPr/>
                </a:tc>
                <a:extLst>
                  <a:ext uri="{0D108BD9-81ED-4DB2-BD59-A6C34878D82A}">
                    <a16:rowId xmlns:a16="http://schemas.microsoft.com/office/drawing/2014/main" val="3465425368"/>
                  </a:ext>
                </a:extLst>
              </a:tr>
              <a:tr h="369964">
                <a:tc>
                  <a:txBody>
                    <a:bodyPr/>
                    <a:lstStyle/>
                    <a:p>
                      <a:r>
                        <a:rPr lang="en-US" sz="1300" dirty="0"/>
                        <a:t>How helpful did you find the online self-help materials?</a:t>
                      </a:r>
                    </a:p>
                  </a:txBody>
                  <a:tcPr/>
                </a:tc>
                <a:tc>
                  <a:txBody>
                    <a:bodyPr/>
                    <a:lstStyle/>
                    <a:p>
                      <a:r>
                        <a:rPr lang="en-US" sz="1300" b="1" dirty="0"/>
                        <a:t> 3.0</a:t>
                      </a:r>
                      <a:r>
                        <a:rPr lang="en-US" sz="1300" b="1" i="1" dirty="0"/>
                        <a:t>     </a:t>
                      </a:r>
                      <a:r>
                        <a:rPr lang="en-US" sz="1300" i="1" dirty="0"/>
                        <a:t>(0.8)</a:t>
                      </a:r>
                    </a:p>
                  </a:txBody>
                  <a:tcPr/>
                </a:tc>
                <a:extLst>
                  <a:ext uri="{0D108BD9-81ED-4DB2-BD59-A6C34878D82A}">
                    <a16:rowId xmlns:a16="http://schemas.microsoft.com/office/drawing/2014/main" val="769451585"/>
                  </a:ext>
                </a:extLst>
              </a:tr>
              <a:tr h="369964">
                <a:tc>
                  <a:txBody>
                    <a:bodyPr/>
                    <a:lstStyle/>
                    <a:p>
                      <a:r>
                        <a:rPr lang="en-US" sz="1300" dirty="0"/>
                        <a:t>How easy was the online therapy to use?</a:t>
                      </a:r>
                    </a:p>
                  </a:txBody>
                  <a:tcPr/>
                </a:tc>
                <a:tc>
                  <a:txBody>
                    <a:bodyPr/>
                    <a:lstStyle/>
                    <a:p>
                      <a:r>
                        <a:rPr lang="en-US" sz="1300" dirty="0"/>
                        <a:t> </a:t>
                      </a:r>
                      <a:r>
                        <a:rPr lang="en-US" sz="1300" b="1" dirty="0"/>
                        <a:t>3.3</a:t>
                      </a:r>
                      <a:r>
                        <a:rPr lang="en-US" sz="1300" dirty="0"/>
                        <a:t>     (0.7)</a:t>
                      </a:r>
                    </a:p>
                  </a:txBody>
                  <a:tcPr/>
                </a:tc>
                <a:extLst>
                  <a:ext uri="{0D108BD9-81ED-4DB2-BD59-A6C34878D82A}">
                    <a16:rowId xmlns:a16="http://schemas.microsoft.com/office/drawing/2014/main" val="154600050"/>
                  </a:ext>
                </a:extLst>
              </a:tr>
              <a:tr h="369964">
                <a:tc>
                  <a:txBody>
                    <a:bodyPr/>
                    <a:lstStyle/>
                    <a:p>
                      <a:r>
                        <a:rPr lang="en-US" sz="1300" dirty="0"/>
                        <a:t>How easy was it to communicate with your therapist?</a:t>
                      </a:r>
                    </a:p>
                  </a:txBody>
                  <a:tcPr/>
                </a:tc>
                <a:tc>
                  <a:txBody>
                    <a:bodyPr/>
                    <a:lstStyle/>
                    <a:p>
                      <a:r>
                        <a:rPr lang="en-US" sz="1300" dirty="0"/>
                        <a:t> </a:t>
                      </a:r>
                      <a:r>
                        <a:rPr lang="en-US" sz="1300" b="1" dirty="0"/>
                        <a:t>3.6</a:t>
                      </a:r>
                      <a:r>
                        <a:rPr lang="en-US" sz="1300" dirty="0"/>
                        <a:t>     (0.6)</a:t>
                      </a:r>
                    </a:p>
                  </a:txBody>
                  <a:tcPr/>
                </a:tc>
                <a:extLst>
                  <a:ext uri="{0D108BD9-81ED-4DB2-BD59-A6C34878D82A}">
                    <a16:rowId xmlns:a16="http://schemas.microsoft.com/office/drawing/2014/main" val="3476773088"/>
                  </a:ext>
                </a:extLst>
              </a:tr>
              <a:tr h="369964">
                <a:tc>
                  <a:txBody>
                    <a:bodyPr/>
                    <a:lstStyle/>
                    <a:p>
                      <a:r>
                        <a:rPr lang="en-US" sz="1300" dirty="0"/>
                        <a:t>Did you have confidence in your therapist and his/her skill and techniques?</a:t>
                      </a:r>
                    </a:p>
                  </a:txBody>
                  <a:tcPr/>
                </a:tc>
                <a:tc>
                  <a:txBody>
                    <a:bodyPr/>
                    <a:lstStyle/>
                    <a:p>
                      <a:r>
                        <a:rPr lang="en-US" sz="1300" b="1" dirty="0"/>
                        <a:t> 3.8      </a:t>
                      </a:r>
                      <a:r>
                        <a:rPr lang="en-US" sz="1300" dirty="0"/>
                        <a:t>(0.5)</a:t>
                      </a:r>
                    </a:p>
                  </a:txBody>
                  <a:tcPr/>
                </a:tc>
                <a:extLst>
                  <a:ext uri="{0D108BD9-81ED-4DB2-BD59-A6C34878D82A}">
                    <a16:rowId xmlns:a16="http://schemas.microsoft.com/office/drawing/2014/main" val="4059437609"/>
                  </a:ext>
                </a:extLst>
              </a:tr>
            </a:tbl>
          </a:graphicData>
        </a:graphic>
      </p:graphicFrame>
      <p:sp>
        <p:nvSpPr>
          <p:cNvPr id="6" name="TextBox 5">
            <a:extLst>
              <a:ext uri="{FF2B5EF4-FFF2-40B4-BE49-F238E27FC236}">
                <a16:creationId xmlns:a16="http://schemas.microsoft.com/office/drawing/2014/main" id="{6EA87F3F-62AE-BEF7-0B3E-BEC259AF3B65}"/>
              </a:ext>
            </a:extLst>
          </p:cNvPr>
          <p:cNvSpPr txBox="1"/>
          <p:nvPr/>
        </p:nvSpPr>
        <p:spPr>
          <a:xfrm>
            <a:off x="924911" y="1156138"/>
            <a:ext cx="10163504" cy="1477328"/>
          </a:xfrm>
          <a:prstGeom prst="rect">
            <a:avLst/>
          </a:prstGeom>
          <a:noFill/>
        </p:spPr>
        <p:txBody>
          <a:bodyPr wrap="square" rtlCol="0">
            <a:spAutoFit/>
          </a:bodyPr>
          <a:lstStyle/>
          <a:p>
            <a:pPr defTabSz="914377">
              <a:defRPr/>
            </a:pPr>
            <a:r>
              <a:rPr lang="en-US" dirty="0">
                <a:solidFill>
                  <a:srgbClr val="FFFFFF"/>
                </a:solidFill>
                <a:latin typeface="Avenir Next LT Pro"/>
                <a:cs typeface="Arial"/>
                <a:sym typeface="Arial"/>
              </a:rPr>
              <a:t>At the end of treatment patients  were invited to  complete a questionnaire covering their experience with iCT-SAD. Each item was rated on a 0-4 point scale, with 0 being “not at all satisfied” and 4 being “completely satisfied”.  The overall response rate was 60% (117/193) which is considerably higher than the usual response rate (&lt;20%) for post-treatment Patient Experience Questionnaires in NHS Talking Therapy Services</a:t>
            </a:r>
          </a:p>
        </p:txBody>
      </p:sp>
    </p:spTree>
    <p:extLst>
      <p:ext uri="{BB962C8B-B14F-4D97-AF65-F5344CB8AC3E}">
        <p14:creationId xmlns:p14="http://schemas.microsoft.com/office/powerpoint/2010/main" val="4675708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C0BA3-459A-7232-7DDB-A37ADDEA1121}"/>
              </a:ext>
            </a:extLst>
          </p:cNvPr>
          <p:cNvSpPr>
            <a:spLocks noGrp="1"/>
          </p:cNvSpPr>
          <p:nvPr>
            <p:ph type="title"/>
          </p:nvPr>
        </p:nvSpPr>
        <p:spPr/>
        <p:txBody>
          <a:bodyPr/>
          <a:lstStyle/>
          <a:p>
            <a:r>
              <a:rPr lang="en-GB" dirty="0"/>
              <a:t>Peer support –who we are and what we do</a:t>
            </a:r>
            <a:endParaRPr lang="en-US" dirty="0"/>
          </a:p>
        </p:txBody>
      </p:sp>
      <p:graphicFrame>
        <p:nvGraphicFramePr>
          <p:cNvPr id="5" name="Content Placeholder 2">
            <a:extLst>
              <a:ext uri="{FF2B5EF4-FFF2-40B4-BE49-F238E27FC236}">
                <a16:creationId xmlns:a16="http://schemas.microsoft.com/office/drawing/2014/main" id="{3A449C96-61F9-3EDC-3F50-FF9A3DB3ABA8}"/>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8" name="Rectangle 17">
            <a:extLst>
              <a:ext uri="{FF2B5EF4-FFF2-40B4-BE49-F238E27FC236}">
                <a16:creationId xmlns:a16="http://schemas.microsoft.com/office/drawing/2014/main" id="{417E150D-F84F-2443-F727-D1578806EDE9}"/>
              </a:ext>
            </a:extLst>
          </p:cNvPr>
          <p:cNvSpPr/>
          <p:nvPr/>
        </p:nvSpPr>
        <p:spPr>
          <a:xfrm>
            <a:off x="11089159" y="5442630"/>
            <a:ext cx="411351" cy="518507"/>
          </a:xfrm>
          <a:prstGeom prst="rect">
            <a:avLst/>
          </a:prstGeom>
          <a:solidFill>
            <a:srgbClr val="EB53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EB533C"/>
              </a:solidFill>
            </a:endParaRPr>
          </a:p>
        </p:txBody>
      </p:sp>
      <p:sp>
        <p:nvSpPr>
          <p:cNvPr id="20" name="Rectangle 19">
            <a:extLst>
              <a:ext uri="{FF2B5EF4-FFF2-40B4-BE49-F238E27FC236}">
                <a16:creationId xmlns:a16="http://schemas.microsoft.com/office/drawing/2014/main" id="{9F75F788-28A3-E9F2-599D-CDF759346CAB}"/>
              </a:ext>
            </a:extLst>
          </p:cNvPr>
          <p:cNvSpPr/>
          <p:nvPr/>
        </p:nvSpPr>
        <p:spPr>
          <a:xfrm>
            <a:off x="10664533" y="5766644"/>
            <a:ext cx="623711" cy="623711"/>
          </a:xfrm>
          <a:prstGeom prst="rect">
            <a:avLst/>
          </a:prstGeom>
          <a:solidFill>
            <a:srgbClr val="59B2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9A82C"/>
              </a:solidFill>
            </a:endParaRPr>
          </a:p>
        </p:txBody>
      </p:sp>
      <p:sp>
        <p:nvSpPr>
          <p:cNvPr id="22" name="Rectangle 21">
            <a:extLst>
              <a:ext uri="{FF2B5EF4-FFF2-40B4-BE49-F238E27FC236}">
                <a16:creationId xmlns:a16="http://schemas.microsoft.com/office/drawing/2014/main" id="{A2F286A6-E84F-63AA-AF67-347E27A0EA2A}"/>
              </a:ext>
            </a:extLst>
          </p:cNvPr>
          <p:cNvSpPr/>
          <p:nvPr/>
        </p:nvSpPr>
        <p:spPr>
          <a:xfrm>
            <a:off x="11440489" y="6078499"/>
            <a:ext cx="596730" cy="751511"/>
          </a:xfrm>
          <a:prstGeom prst="rect">
            <a:avLst/>
          </a:prstGeom>
          <a:solidFill>
            <a:srgbClr val="2BB0E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9A82C"/>
              </a:solidFill>
            </a:endParaRPr>
          </a:p>
        </p:txBody>
      </p:sp>
      <p:sp>
        <p:nvSpPr>
          <p:cNvPr id="24" name="Rectangle 23">
            <a:extLst>
              <a:ext uri="{FF2B5EF4-FFF2-40B4-BE49-F238E27FC236}">
                <a16:creationId xmlns:a16="http://schemas.microsoft.com/office/drawing/2014/main" id="{DC98EC22-87B8-A111-45B2-6BB68FCB1F40}"/>
              </a:ext>
            </a:extLst>
          </p:cNvPr>
          <p:cNvSpPr/>
          <p:nvPr/>
        </p:nvSpPr>
        <p:spPr>
          <a:xfrm>
            <a:off x="9867963" y="5958068"/>
            <a:ext cx="382845" cy="382845"/>
          </a:xfrm>
          <a:prstGeom prst="rect">
            <a:avLst/>
          </a:prstGeom>
          <a:solidFill>
            <a:srgbClr val="0C5CA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9A82C"/>
              </a:solidFill>
            </a:endParaRPr>
          </a:p>
        </p:txBody>
      </p:sp>
      <p:sp>
        <p:nvSpPr>
          <p:cNvPr id="26" name="Rectangle 25">
            <a:extLst>
              <a:ext uri="{FF2B5EF4-FFF2-40B4-BE49-F238E27FC236}">
                <a16:creationId xmlns:a16="http://schemas.microsoft.com/office/drawing/2014/main" id="{9BABF51C-BE9B-B5ED-097F-1452E8AB7C50}"/>
              </a:ext>
            </a:extLst>
          </p:cNvPr>
          <p:cNvSpPr/>
          <p:nvPr/>
        </p:nvSpPr>
        <p:spPr>
          <a:xfrm>
            <a:off x="10442228" y="6168050"/>
            <a:ext cx="349355" cy="444604"/>
          </a:xfrm>
          <a:prstGeom prst="rect">
            <a:avLst/>
          </a:prstGeom>
          <a:solidFill>
            <a:srgbClr val="F9A8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9A82C"/>
              </a:solidFill>
            </a:endParaRPr>
          </a:p>
        </p:txBody>
      </p:sp>
    </p:spTree>
    <p:extLst>
      <p:ext uri="{BB962C8B-B14F-4D97-AF65-F5344CB8AC3E}">
        <p14:creationId xmlns:p14="http://schemas.microsoft.com/office/powerpoint/2010/main" val="162893127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50E0F-1A2F-2340-9769-C522733E68AF}"/>
              </a:ext>
            </a:extLst>
          </p:cNvPr>
          <p:cNvSpPr>
            <a:spLocks noGrp="1"/>
          </p:cNvSpPr>
          <p:nvPr>
            <p:ph type="title"/>
          </p:nvPr>
        </p:nvSpPr>
        <p:spPr>
          <a:xfrm>
            <a:off x="498088" y="812917"/>
            <a:ext cx="11195824" cy="3038475"/>
          </a:xfrm>
        </p:spPr>
        <p:txBody>
          <a:bodyPr/>
          <a:lstStyle/>
          <a:p>
            <a:r>
              <a:rPr lang="en-US" dirty="0"/>
              <a:t>PTSD: Combined Data from All Services</a:t>
            </a:r>
          </a:p>
        </p:txBody>
      </p:sp>
    </p:spTree>
    <p:extLst>
      <p:ext uri="{BB962C8B-B14F-4D97-AF65-F5344CB8AC3E}">
        <p14:creationId xmlns:p14="http://schemas.microsoft.com/office/powerpoint/2010/main" val="416954106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1CB2B-C1E4-694F-B072-FA776F1E0B0B}"/>
              </a:ext>
            </a:extLst>
          </p:cNvPr>
          <p:cNvSpPr>
            <a:spLocks noGrp="1"/>
          </p:cNvSpPr>
          <p:nvPr>
            <p:ph type="title"/>
          </p:nvPr>
        </p:nvSpPr>
        <p:spPr>
          <a:xfrm>
            <a:off x="744245" y="502023"/>
            <a:ext cx="11151833" cy="1514803"/>
          </a:xfrm>
        </p:spPr>
        <p:txBody>
          <a:bodyPr>
            <a:normAutofit fontScale="90000"/>
          </a:bodyPr>
          <a:lstStyle/>
          <a:p>
            <a:r>
              <a:rPr lang="en-US" dirty="0"/>
              <a:t>Overall Reliable Improvement and Recovery Rates </a:t>
            </a:r>
            <a:r>
              <a:rPr lang="en-US" sz="3100" dirty="0"/>
              <a:t>(based on PCL-5 &amp; PHQ-9 scores;  National IAPT rates in </a:t>
            </a:r>
            <a:r>
              <a:rPr lang="en-US" sz="3100" i="1" dirty="0">
                <a:solidFill>
                  <a:srgbClr val="FF0000"/>
                </a:solidFill>
              </a:rPr>
              <a:t>italics</a:t>
            </a:r>
            <a:r>
              <a:rPr lang="en-US" sz="3100" dirty="0"/>
              <a:t>)</a:t>
            </a:r>
          </a:p>
        </p:txBody>
      </p:sp>
      <p:graphicFrame>
        <p:nvGraphicFramePr>
          <p:cNvPr id="4" name="Table 4">
            <a:extLst>
              <a:ext uri="{FF2B5EF4-FFF2-40B4-BE49-F238E27FC236}">
                <a16:creationId xmlns:a16="http://schemas.microsoft.com/office/drawing/2014/main" id="{D2F9778E-588B-C248-AC21-5B6FB0ECA23A}"/>
              </a:ext>
            </a:extLst>
          </p:cNvPr>
          <p:cNvGraphicFramePr>
            <a:graphicFrameLocks noGrp="1"/>
          </p:cNvGraphicFramePr>
          <p:nvPr>
            <p:ph idx="1"/>
          </p:nvPr>
        </p:nvGraphicFramePr>
        <p:xfrm>
          <a:off x="214314" y="2286000"/>
          <a:ext cx="11505620" cy="2651760"/>
        </p:xfrm>
        <a:graphic>
          <a:graphicData uri="http://schemas.openxmlformats.org/drawingml/2006/table">
            <a:tbl>
              <a:tblPr firstRow="1" bandRow="1">
                <a:tableStyleId>{5C22544A-7EE6-4342-B048-85BDC9FD1C3A}</a:tableStyleId>
              </a:tblPr>
              <a:tblGrid>
                <a:gridCol w="5526807">
                  <a:extLst>
                    <a:ext uri="{9D8B030D-6E8A-4147-A177-3AD203B41FA5}">
                      <a16:colId xmlns:a16="http://schemas.microsoft.com/office/drawing/2014/main" val="2405466497"/>
                    </a:ext>
                  </a:extLst>
                </a:gridCol>
                <a:gridCol w="3102844">
                  <a:extLst>
                    <a:ext uri="{9D8B030D-6E8A-4147-A177-3AD203B41FA5}">
                      <a16:colId xmlns:a16="http://schemas.microsoft.com/office/drawing/2014/main" val="2876106169"/>
                    </a:ext>
                  </a:extLst>
                </a:gridCol>
                <a:gridCol w="2875969">
                  <a:extLst>
                    <a:ext uri="{9D8B030D-6E8A-4147-A177-3AD203B41FA5}">
                      <a16:colId xmlns:a16="http://schemas.microsoft.com/office/drawing/2014/main" val="3076171862"/>
                    </a:ext>
                  </a:extLst>
                </a:gridCol>
              </a:tblGrid>
              <a:tr h="904240">
                <a:tc>
                  <a:txBody>
                    <a:bodyPr/>
                    <a:lstStyle/>
                    <a:p>
                      <a:r>
                        <a:rPr lang="en-US" sz="2700" baseline="0" dirty="0"/>
                        <a:t>Cohort</a:t>
                      </a:r>
                    </a:p>
                  </a:txBody>
                  <a:tcPr/>
                </a:tc>
                <a:tc>
                  <a:txBody>
                    <a:bodyPr/>
                    <a:lstStyle/>
                    <a:p>
                      <a:r>
                        <a:rPr lang="en-US" sz="2700" baseline="0" dirty="0"/>
                        <a:t>Reliable Improvement</a:t>
                      </a:r>
                    </a:p>
                  </a:txBody>
                  <a:tcPr/>
                </a:tc>
                <a:tc>
                  <a:txBody>
                    <a:bodyPr/>
                    <a:lstStyle/>
                    <a:p>
                      <a:r>
                        <a:rPr lang="en-US" sz="2700" baseline="0" dirty="0"/>
                        <a:t>Recovery</a:t>
                      </a:r>
                    </a:p>
                  </a:txBody>
                  <a:tcPr/>
                </a:tc>
                <a:extLst>
                  <a:ext uri="{0D108BD9-81ED-4DB2-BD59-A6C34878D82A}">
                    <a16:rowId xmlns:a16="http://schemas.microsoft.com/office/drawing/2014/main" val="1930700394"/>
                  </a:ext>
                </a:extLst>
              </a:tr>
              <a:tr h="1737360">
                <a:tc>
                  <a:txBody>
                    <a:bodyPr/>
                    <a:lstStyle/>
                    <a:p>
                      <a:r>
                        <a:rPr lang="en-US" sz="2800" b="1" i="0" baseline="0" dirty="0"/>
                        <a:t>Everyone seen at least twice</a:t>
                      </a:r>
                      <a:r>
                        <a:rPr lang="en-US" sz="2700" b="1" i="0" baseline="0" dirty="0"/>
                        <a:t> </a:t>
                      </a:r>
                      <a:r>
                        <a:rPr lang="en-US" sz="2000" b="0" i="0" baseline="0" dirty="0"/>
                        <a:t>(n=175. In line with IAPT reporting conventions,  for 6 patients whose post-treatment data was missing it was assumed that they had NOT recovered or improved )</a:t>
                      </a:r>
                    </a:p>
                  </a:txBody>
                  <a:tcPr/>
                </a:tc>
                <a:tc>
                  <a:txBody>
                    <a:bodyPr/>
                    <a:lstStyle/>
                    <a:p>
                      <a:r>
                        <a:rPr lang="en-US" sz="2800" b="1" i="0" baseline="0" dirty="0"/>
                        <a:t>82%*           </a:t>
                      </a:r>
                      <a:r>
                        <a:rPr lang="en-US" sz="2300" b="1" i="1" baseline="0" dirty="0">
                          <a:solidFill>
                            <a:srgbClr val="FF0000"/>
                          </a:solidFill>
                        </a:rPr>
                        <a:t>(65%)</a:t>
                      </a:r>
                      <a:r>
                        <a:rPr lang="en-US" sz="2300" b="1" i="1" baseline="30000" dirty="0">
                          <a:solidFill>
                            <a:srgbClr val="FF0000"/>
                          </a:solidFill>
                        </a:rPr>
                        <a:t>+</a:t>
                      </a:r>
                      <a:endParaRPr lang="en-US" sz="2300" b="1" i="1" baseline="0" dirty="0">
                        <a:solidFill>
                          <a:srgbClr val="FF0000"/>
                        </a:solidFill>
                      </a:endParaRPr>
                    </a:p>
                  </a:txBody>
                  <a:tcPr/>
                </a:tc>
                <a:tc>
                  <a:txBody>
                    <a:bodyPr/>
                    <a:lstStyle/>
                    <a:p>
                      <a:r>
                        <a:rPr lang="en-US" sz="2800" b="1" i="0" baseline="0" dirty="0"/>
                        <a:t>67%*       </a:t>
                      </a:r>
                      <a:r>
                        <a:rPr lang="en-US" sz="2300" b="1" i="1" baseline="0" dirty="0">
                          <a:solidFill>
                            <a:srgbClr val="FF0000"/>
                          </a:solidFill>
                        </a:rPr>
                        <a:t>(41%)</a:t>
                      </a:r>
                      <a:r>
                        <a:rPr lang="en-US" sz="2300" b="1" i="1" baseline="30000" dirty="0">
                          <a:solidFill>
                            <a:srgbClr val="FF0000"/>
                          </a:solidFill>
                        </a:rPr>
                        <a:t>+</a:t>
                      </a:r>
                      <a:endParaRPr lang="en-US" sz="2300" b="1" i="1" baseline="0" dirty="0">
                        <a:solidFill>
                          <a:srgbClr val="FF0000"/>
                        </a:solidFill>
                      </a:endParaRPr>
                    </a:p>
                  </a:txBody>
                  <a:tcPr/>
                </a:tc>
                <a:extLst>
                  <a:ext uri="{0D108BD9-81ED-4DB2-BD59-A6C34878D82A}">
                    <a16:rowId xmlns:a16="http://schemas.microsoft.com/office/drawing/2014/main" val="3461474506"/>
                  </a:ext>
                </a:extLst>
              </a:tr>
            </a:tbl>
          </a:graphicData>
        </a:graphic>
      </p:graphicFrame>
      <p:sp>
        <p:nvSpPr>
          <p:cNvPr id="3" name="TextBox 2">
            <a:extLst>
              <a:ext uri="{FF2B5EF4-FFF2-40B4-BE49-F238E27FC236}">
                <a16:creationId xmlns:a16="http://schemas.microsoft.com/office/drawing/2014/main" id="{39DC3174-3E93-3C41-B67C-7476CE124FD2}"/>
              </a:ext>
            </a:extLst>
          </p:cNvPr>
          <p:cNvSpPr txBox="1"/>
          <p:nvPr/>
        </p:nvSpPr>
        <p:spPr>
          <a:xfrm>
            <a:off x="486571" y="5176456"/>
            <a:ext cx="11429732" cy="923330"/>
          </a:xfrm>
          <a:prstGeom prst="rect">
            <a:avLst/>
          </a:prstGeom>
          <a:noFill/>
        </p:spPr>
        <p:txBody>
          <a:bodyPr wrap="none" rtlCol="0">
            <a:spAutoFit/>
          </a:bodyPr>
          <a:lstStyle/>
          <a:p>
            <a:pPr defTabSz="1219170">
              <a:buClr>
                <a:srgbClr val="000000"/>
              </a:buClr>
              <a:defRPr/>
            </a:pPr>
            <a:endParaRPr lang="en-US" sz="2000" kern="0" dirty="0">
              <a:solidFill>
                <a:srgbClr val="FFFFFF"/>
              </a:solidFill>
              <a:latin typeface="Arial"/>
              <a:cs typeface="Arial"/>
              <a:sym typeface="Arial"/>
            </a:endParaRPr>
          </a:p>
          <a:p>
            <a:pPr defTabSz="1219170">
              <a:buClr>
                <a:srgbClr val="000000"/>
              </a:buClr>
              <a:defRPr/>
            </a:pPr>
            <a:r>
              <a:rPr lang="en-US" sz="2000" kern="0" dirty="0">
                <a:solidFill>
                  <a:srgbClr val="FFFFFF"/>
                </a:solidFill>
                <a:latin typeface="Arial"/>
                <a:cs typeface="Arial"/>
                <a:sym typeface="Arial"/>
              </a:rPr>
              <a:t>+  Values reported by NHS Digital in the IAPT Annual Report on the use of IAPT services , 2022-23</a:t>
            </a:r>
          </a:p>
          <a:p>
            <a:pPr marL="285744" indent="-285744" defTabSz="1219170">
              <a:buClr>
                <a:srgbClr val="000000"/>
              </a:buClr>
              <a:buFont typeface="Arial" panose="020B0604020202020204" pitchFamily="34" charset="0"/>
              <a:buChar char="•"/>
              <a:defRPr/>
            </a:pPr>
            <a:endParaRPr lang="en-US" sz="1400" kern="0" dirty="0">
              <a:solidFill>
                <a:srgbClr val="000000"/>
              </a:solidFill>
              <a:latin typeface="Arial"/>
              <a:cs typeface="Arial"/>
              <a:sym typeface="Arial"/>
            </a:endParaRPr>
          </a:p>
        </p:txBody>
      </p:sp>
    </p:spTree>
    <p:extLst>
      <p:ext uri="{BB962C8B-B14F-4D97-AF65-F5344CB8AC3E}">
        <p14:creationId xmlns:p14="http://schemas.microsoft.com/office/powerpoint/2010/main" val="380049430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574F5-AC4D-FE61-D761-6D85AC66B6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DC58D3-9717-2194-464D-14AC765EE1C2}"/>
              </a:ext>
            </a:extLst>
          </p:cNvPr>
          <p:cNvSpPr>
            <a:spLocks noGrp="1"/>
          </p:cNvSpPr>
          <p:nvPr>
            <p:ph type="title"/>
          </p:nvPr>
        </p:nvSpPr>
        <p:spPr>
          <a:xfrm>
            <a:off x="504498" y="162912"/>
            <a:ext cx="11592909" cy="993227"/>
          </a:xfrm>
        </p:spPr>
        <p:txBody>
          <a:bodyPr>
            <a:normAutofit fontScale="90000"/>
          </a:bodyPr>
          <a:lstStyle/>
          <a:p>
            <a:r>
              <a:rPr lang="en-US" dirty="0"/>
              <a:t>Patient Experience Questionnaire (PEQ) responses</a:t>
            </a:r>
            <a:br>
              <a:rPr lang="en-US" dirty="0"/>
            </a:br>
            <a:r>
              <a:rPr lang="en-US" dirty="0"/>
              <a:t>in NHS Roll-Out Study</a:t>
            </a:r>
          </a:p>
        </p:txBody>
      </p:sp>
      <p:graphicFrame>
        <p:nvGraphicFramePr>
          <p:cNvPr id="5" name="Content Placeholder 4">
            <a:extLst>
              <a:ext uri="{FF2B5EF4-FFF2-40B4-BE49-F238E27FC236}">
                <a16:creationId xmlns:a16="http://schemas.microsoft.com/office/drawing/2014/main" id="{E8458119-6B87-178D-7D43-2C6A29AE76EC}"/>
              </a:ext>
            </a:extLst>
          </p:cNvPr>
          <p:cNvGraphicFramePr>
            <a:graphicFrameLocks noGrp="1"/>
          </p:cNvGraphicFramePr>
          <p:nvPr>
            <p:ph idx="1"/>
          </p:nvPr>
        </p:nvGraphicFramePr>
        <p:xfrm>
          <a:off x="762000" y="3005959"/>
          <a:ext cx="10668000" cy="2219784"/>
        </p:xfrm>
        <a:graphic>
          <a:graphicData uri="http://schemas.openxmlformats.org/drawingml/2006/table">
            <a:tbl>
              <a:tblPr firstRow="1" bandRow="1">
                <a:tableStyleId>{5C22544A-7EE6-4342-B048-85BDC9FD1C3A}</a:tableStyleId>
              </a:tblPr>
              <a:tblGrid>
                <a:gridCol w="9117724">
                  <a:extLst>
                    <a:ext uri="{9D8B030D-6E8A-4147-A177-3AD203B41FA5}">
                      <a16:colId xmlns:a16="http://schemas.microsoft.com/office/drawing/2014/main" val="4147627802"/>
                    </a:ext>
                  </a:extLst>
                </a:gridCol>
                <a:gridCol w="1550276">
                  <a:extLst>
                    <a:ext uri="{9D8B030D-6E8A-4147-A177-3AD203B41FA5}">
                      <a16:colId xmlns:a16="http://schemas.microsoft.com/office/drawing/2014/main" val="412275340"/>
                    </a:ext>
                  </a:extLst>
                </a:gridCol>
              </a:tblGrid>
              <a:tr h="369964">
                <a:tc>
                  <a:txBody>
                    <a:bodyPr/>
                    <a:lstStyle/>
                    <a:p>
                      <a:r>
                        <a:rPr lang="en-US" sz="1300" dirty="0"/>
                        <a:t>Question</a:t>
                      </a:r>
                    </a:p>
                  </a:txBody>
                  <a:tcPr/>
                </a:tc>
                <a:tc>
                  <a:txBody>
                    <a:bodyPr/>
                    <a:lstStyle/>
                    <a:p>
                      <a:r>
                        <a:rPr lang="en-US" sz="1300" b="1" dirty="0"/>
                        <a:t>Mean</a:t>
                      </a:r>
                      <a:r>
                        <a:rPr lang="en-US" sz="1300" dirty="0"/>
                        <a:t> </a:t>
                      </a:r>
                      <a:r>
                        <a:rPr lang="en-US" sz="1300" b="0" i="1" dirty="0"/>
                        <a:t>(SD)</a:t>
                      </a:r>
                    </a:p>
                  </a:txBody>
                  <a:tcPr/>
                </a:tc>
                <a:extLst>
                  <a:ext uri="{0D108BD9-81ED-4DB2-BD59-A6C34878D82A}">
                    <a16:rowId xmlns:a16="http://schemas.microsoft.com/office/drawing/2014/main" val="1100579505"/>
                  </a:ext>
                </a:extLst>
              </a:tr>
              <a:tr h="369964">
                <a:tc>
                  <a:txBody>
                    <a:bodyPr/>
                    <a:lstStyle/>
                    <a:p>
                      <a:r>
                        <a:rPr lang="en-US" sz="1300" dirty="0"/>
                        <a:t>How satisfied were you with your online therapy?</a:t>
                      </a:r>
                    </a:p>
                  </a:txBody>
                  <a:tcPr/>
                </a:tc>
                <a:tc>
                  <a:txBody>
                    <a:bodyPr/>
                    <a:lstStyle/>
                    <a:p>
                      <a:r>
                        <a:rPr lang="en-US" sz="1300" dirty="0"/>
                        <a:t> </a:t>
                      </a:r>
                      <a:r>
                        <a:rPr lang="en-US" sz="1300" b="1" dirty="0"/>
                        <a:t>3.5</a:t>
                      </a:r>
                      <a:r>
                        <a:rPr lang="en-US" sz="1300" dirty="0"/>
                        <a:t>    </a:t>
                      </a:r>
                      <a:r>
                        <a:rPr lang="en-US" sz="1300" i="1" dirty="0"/>
                        <a:t>(0.8)</a:t>
                      </a:r>
                    </a:p>
                  </a:txBody>
                  <a:tcPr/>
                </a:tc>
                <a:extLst>
                  <a:ext uri="{0D108BD9-81ED-4DB2-BD59-A6C34878D82A}">
                    <a16:rowId xmlns:a16="http://schemas.microsoft.com/office/drawing/2014/main" val="3465425368"/>
                  </a:ext>
                </a:extLst>
              </a:tr>
              <a:tr h="369964">
                <a:tc>
                  <a:txBody>
                    <a:bodyPr/>
                    <a:lstStyle/>
                    <a:p>
                      <a:r>
                        <a:rPr lang="en-US" sz="1300" dirty="0"/>
                        <a:t>How helpful did you find the online self-help materials?</a:t>
                      </a:r>
                    </a:p>
                  </a:txBody>
                  <a:tcPr/>
                </a:tc>
                <a:tc>
                  <a:txBody>
                    <a:bodyPr/>
                    <a:lstStyle/>
                    <a:p>
                      <a:r>
                        <a:rPr lang="en-US" sz="1300" b="1" dirty="0"/>
                        <a:t> 3.</a:t>
                      </a:r>
                      <a:r>
                        <a:rPr lang="en-US" sz="1300" b="1" i="0" dirty="0"/>
                        <a:t>4 </a:t>
                      </a:r>
                      <a:r>
                        <a:rPr lang="en-US" sz="1300" b="1" i="1" dirty="0"/>
                        <a:t>  </a:t>
                      </a:r>
                      <a:r>
                        <a:rPr lang="en-US" sz="1300" i="1" dirty="0"/>
                        <a:t>(0.9)</a:t>
                      </a:r>
                    </a:p>
                  </a:txBody>
                  <a:tcPr/>
                </a:tc>
                <a:extLst>
                  <a:ext uri="{0D108BD9-81ED-4DB2-BD59-A6C34878D82A}">
                    <a16:rowId xmlns:a16="http://schemas.microsoft.com/office/drawing/2014/main" val="769451585"/>
                  </a:ext>
                </a:extLst>
              </a:tr>
              <a:tr h="369964">
                <a:tc>
                  <a:txBody>
                    <a:bodyPr/>
                    <a:lstStyle/>
                    <a:p>
                      <a:r>
                        <a:rPr lang="en-US" sz="1300" dirty="0"/>
                        <a:t>How easy was the online therapy to use?</a:t>
                      </a:r>
                    </a:p>
                  </a:txBody>
                  <a:tcPr/>
                </a:tc>
                <a:tc>
                  <a:txBody>
                    <a:bodyPr/>
                    <a:lstStyle/>
                    <a:p>
                      <a:r>
                        <a:rPr lang="en-US" sz="1300" dirty="0"/>
                        <a:t> </a:t>
                      </a:r>
                      <a:r>
                        <a:rPr lang="en-US" sz="1300" b="1" dirty="0"/>
                        <a:t>3.3</a:t>
                      </a:r>
                      <a:r>
                        <a:rPr lang="en-US" sz="1300" dirty="0"/>
                        <a:t>    </a:t>
                      </a:r>
                      <a:r>
                        <a:rPr lang="en-US" sz="1300" i="1" dirty="0"/>
                        <a:t>(0.9)</a:t>
                      </a:r>
                    </a:p>
                  </a:txBody>
                  <a:tcPr/>
                </a:tc>
                <a:extLst>
                  <a:ext uri="{0D108BD9-81ED-4DB2-BD59-A6C34878D82A}">
                    <a16:rowId xmlns:a16="http://schemas.microsoft.com/office/drawing/2014/main" val="154600050"/>
                  </a:ext>
                </a:extLst>
              </a:tr>
              <a:tr h="369964">
                <a:tc>
                  <a:txBody>
                    <a:bodyPr/>
                    <a:lstStyle/>
                    <a:p>
                      <a:r>
                        <a:rPr lang="en-US" sz="1300" dirty="0"/>
                        <a:t>How easy was it to communicate with your therapist?</a:t>
                      </a:r>
                    </a:p>
                  </a:txBody>
                  <a:tcPr/>
                </a:tc>
                <a:tc>
                  <a:txBody>
                    <a:bodyPr/>
                    <a:lstStyle/>
                    <a:p>
                      <a:r>
                        <a:rPr lang="en-US" sz="1300" dirty="0"/>
                        <a:t> </a:t>
                      </a:r>
                      <a:r>
                        <a:rPr lang="en-US" sz="1300" b="1" dirty="0"/>
                        <a:t>3.6</a:t>
                      </a:r>
                      <a:r>
                        <a:rPr lang="en-US" sz="1300" dirty="0"/>
                        <a:t>    </a:t>
                      </a:r>
                      <a:r>
                        <a:rPr lang="en-US" sz="1300" i="1" dirty="0"/>
                        <a:t>(0.6)</a:t>
                      </a:r>
                    </a:p>
                  </a:txBody>
                  <a:tcPr/>
                </a:tc>
                <a:extLst>
                  <a:ext uri="{0D108BD9-81ED-4DB2-BD59-A6C34878D82A}">
                    <a16:rowId xmlns:a16="http://schemas.microsoft.com/office/drawing/2014/main" val="3476773088"/>
                  </a:ext>
                </a:extLst>
              </a:tr>
              <a:tr h="369964">
                <a:tc>
                  <a:txBody>
                    <a:bodyPr/>
                    <a:lstStyle/>
                    <a:p>
                      <a:r>
                        <a:rPr lang="en-US" sz="1300" dirty="0"/>
                        <a:t>Did you have confidence in your therapist and his/her skill and techniques?</a:t>
                      </a:r>
                    </a:p>
                  </a:txBody>
                  <a:tcPr/>
                </a:tc>
                <a:tc>
                  <a:txBody>
                    <a:bodyPr/>
                    <a:lstStyle/>
                    <a:p>
                      <a:r>
                        <a:rPr lang="en-US" sz="1300" b="1" dirty="0"/>
                        <a:t> 3.8    </a:t>
                      </a:r>
                      <a:r>
                        <a:rPr lang="en-US" sz="1300" i="1" dirty="0"/>
                        <a:t>(0.5)</a:t>
                      </a:r>
                    </a:p>
                  </a:txBody>
                  <a:tcPr/>
                </a:tc>
                <a:extLst>
                  <a:ext uri="{0D108BD9-81ED-4DB2-BD59-A6C34878D82A}">
                    <a16:rowId xmlns:a16="http://schemas.microsoft.com/office/drawing/2014/main" val="4059437609"/>
                  </a:ext>
                </a:extLst>
              </a:tr>
            </a:tbl>
          </a:graphicData>
        </a:graphic>
      </p:graphicFrame>
      <p:sp>
        <p:nvSpPr>
          <p:cNvPr id="6" name="TextBox 5">
            <a:extLst>
              <a:ext uri="{FF2B5EF4-FFF2-40B4-BE49-F238E27FC236}">
                <a16:creationId xmlns:a16="http://schemas.microsoft.com/office/drawing/2014/main" id="{A6E78522-021A-904B-A0C9-0BB13D38F4F4}"/>
              </a:ext>
            </a:extLst>
          </p:cNvPr>
          <p:cNvSpPr txBox="1"/>
          <p:nvPr/>
        </p:nvSpPr>
        <p:spPr>
          <a:xfrm>
            <a:off x="924911" y="1156139"/>
            <a:ext cx="10163504" cy="923330"/>
          </a:xfrm>
          <a:prstGeom prst="rect">
            <a:avLst/>
          </a:prstGeom>
          <a:noFill/>
        </p:spPr>
        <p:txBody>
          <a:bodyPr wrap="square" rtlCol="0">
            <a:spAutoFit/>
          </a:bodyPr>
          <a:lstStyle/>
          <a:p>
            <a:pPr defTabSz="914377">
              <a:defRPr/>
            </a:pPr>
            <a:r>
              <a:rPr lang="en-US" dirty="0">
                <a:solidFill>
                  <a:srgbClr val="FFFFFF"/>
                </a:solidFill>
                <a:latin typeface="Avenir Next LT Pro"/>
                <a:cs typeface="Arial"/>
                <a:sym typeface="Arial"/>
              </a:rPr>
              <a:t>At the end of weekly treatment, patients  were invited to  complete a questionnaire covering their experience with </a:t>
            </a:r>
            <a:r>
              <a:rPr lang="en-US" dirty="0" err="1">
                <a:solidFill>
                  <a:srgbClr val="FFFFFF"/>
                </a:solidFill>
                <a:latin typeface="Avenir Next LT Pro"/>
                <a:cs typeface="Arial"/>
                <a:sym typeface="Arial"/>
              </a:rPr>
              <a:t>iCT</a:t>
            </a:r>
            <a:r>
              <a:rPr lang="en-US" dirty="0">
                <a:solidFill>
                  <a:srgbClr val="FFFFFF"/>
                </a:solidFill>
                <a:latin typeface="Avenir Next LT Pro"/>
                <a:cs typeface="Arial"/>
                <a:sym typeface="Arial"/>
              </a:rPr>
              <a:t>-PTSD. Each item was rated on a 0-4 point scale, with 0 being “not at all satisfied” and 4 being </a:t>
            </a:r>
            <a:r>
              <a:rPr lang="en-US">
                <a:solidFill>
                  <a:srgbClr val="FFFFFF"/>
                </a:solidFill>
                <a:latin typeface="Avenir Next LT Pro"/>
                <a:cs typeface="Arial"/>
                <a:sym typeface="Arial"/>
              </a:rPr>
              <a:t>“completely/ extremely </a:t>
            </a:r>
            <a:r>
              <a:rPr lang="en-US" dirty="0">
                <a:solidFill>
                  <a:srgbClr val="FFFFFF"/>
                </a:solidFill>
                <a:latin typeface="Avenir Next LT Pro"/>
                <a:cs typeface="Arial"/>
                <a:sym typeface="Arial"/>
              </a:rPr>
              <a:t>satisfied”.  </a:t>
            </a:r>
          </a:p>
        </p:txBody>
      </p:sp>
    </p:spTree>
    <p:extLst>
      <p:ext uri="{BB962C8B-B14F-4D97-AF65-F5344CB8AC3E}">
        <p14:creationId xmlns:p14="http://schemas.microsoft.com/office/powerpoint/2010/main" val="77042259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3C415A-9F0B-A049-B2CB-9F5F9DC94D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F3D138-7822-27E8-65C8-4ED1AE40AD1C}"/>
              </a:ext>
            </a:extLst>
          </p:cNvPr>
          <p:cNvSpPr>
            <a:spLocks noGrp="1"/>
          </p:cNvSpPr>
          <p:nvPr>
            <p:ph type="title"/>
          </p:nvPr>
        </p:nvSpPr>
        <p:spPr>
          <a:xfrm>
            <a:off x="504498" y="162912"/>
            <a:ext cx="11592909" cy="993227"/>
          </a:xfrm>
        </p:spPr>
        <p:txBody>
          <a:bodyPr>
            <a:normAutofit fontScale="90000"/>
          </a:bodyPr>
          <a:lstStyle/>
          <a:p>
            <a:r>
              <a:rPr lang="en-US" sz="3600" dirty="0"/>
              <a:t>NHS Roll-Out Study Therapist Experience Questionnaire</a:t>
            </a:r>
            <a:br>
              <a:rPr lang="en-US" dirty="0"/>
            </a:br>
            <a:endParaRPr lang="en-US" dirty="0"/>
          </a:p>
        </p:txBody>
      </p:sp>
      <p:graphicFrame>
        <p:nvGraphicFramePr>
          <p:cNvPr id="5" name="Content Placeholder 4">
            <a:extLst>
              <a:ext uri="{FF2B5EF4-FFF2-40B4-BE49-F238E27FC236}">
                <a16:creationId xmlns:a16="http://schemas.microsoft.com/office/drawing/2014/main" id="{8F60F3C5-4ABF-2A49-0F03-1A1CED4FD672}"/>
              </a:ext>
            </a:extLst>
          </p:cNvPr>
          <p:cNvGraphicFramePr>
            <a:graphicFrameLocks noGrp="1"/>
          </p:cNvGraphicFramePr>
          <p:nvPr>
            <p:ph idx="1"/>
          </p:nvPr>
        </p:nvGraphicFramePr>
        <p:xfrm>
          <a:off x="1608083" y="1458838"/>
          <a:ext cx="8492358" cy="5476676"/>
        </p:xfrm>
        <a:graphic>
          <a:graphicData uri="http://schemas.openxmlformats.org/drawingml/2006/table">
            <a:tbl>
              <a:tblPr firstRow="1" bandRow="1">
                <a:tableStyleId>{5C22544A-7EE6-4342-B048-85BDC9FD1C3A}</a:tableStyleId>
              </a:tblPr>
              <a:tblGrid>
                <a:gridCol w="6907975">
                  <a:extLst>
                    <a:ext uri="{9D8B030D-6E8A-4147-A177-3AD203B41FA5}">
                      <a16:colId xmlns:a16="http://schemas.microsoft.com/office/drawing/2014/main" val="4147627802"/>
                    </a:ext>
                  </a:extLst>
                </a:gridCol>
                <a:gridCol w="1584383">
                  <a:extLst>
                    <a:ext uri="{9D8B030D-6E8A-4147-A177-3AD203B41FA5}">
                      <a16:colId xmlns:a16="http://schemas.microsoft.com/office/drawing/2014/main" val="412275340"/>
                    </a:ext>
                  </a:extLst>
                </a:gridCol>
              </a:tblGrid>
              <a:tr h="369964">
                <a:tc>
                  <a:txBody>
                    <a:bodyPr/>
                    <a:lstStyle/>
                    <a:p>
                      <a:r>
                        <a:rPr lang="en-US" sz="1300" dirty="0"/>
                        <a:t>Question</a:t>
                      </a:r>
                    </a:p>
                  </a:txBody>
                  <a:tcPr/>
                </a:tc>
                <a:tc>
                  <a:txBody>
                    <a:bodyPr/>
                    <a:lstStyle/>
                    <a:p>
                      <a:r>
                        <a:rPr lang="en-US" sz="1300" b="1" dirty="0"/>
                        <a:t>Mean</a:t>
                      </a:r>
                      <a:r>
                        <a:rPr lang="en-US" sz="1300" dirty="0"/>
                        <a:t> </a:t>
                      </a:r>
                      <a:r>
                        <a:rPr lang="en-US" sz="1300" b="0" i="1" dirty="0"/>
                        <a:t>(SD)</a:t>
                      </a:r>
                    </a:p>
                  </a:txBody>
                  <a:tcPr/>
                </a:tc>
                <a:extLst>
                  <a:ext uri="{0D108BD9-81ED-4DB2-BD59-A6C34878D82A}">
                    <a16:rowId xmlns:a16="http://schemas.microsoft.com/office/drawing/2014/main" val="1100579505"/>
                  </a:ext>
                </a:extLst>
              </a:tr>
              <a:tr h="369964">
                <a:tc>
                  <a:txBody>
                    <a:bodyPr/>
                    <a:lstStyle/>
                    <a:p>
                      <a:r>
                        <a:rPr lang="en-US" sz="1300" dirty="0"/>
                        <a:t>Did you find  the </a:t>
                      </a:r>
                      <a:r>
                        <a:rPr lang="en-US" sz="1300" dirty="0" err="1"/>
                        <a:t>programme</a:t>
                      </a:r>
                      <a:r>
                        <a:rPr lang="en-US" sz="1300" dirty="0"/>
                        <a:t> reliable (no crashes or downtime)?</a:t>
                      </a:r>
                    </a:p>
                  </a:txBody>
                  <a:tcPr/>
                </a:tc>
                <a:tc>
                  <a:txBody>
                    <a:bodyPr/>
                    <a:lstStyle/>
                    <a:p>
                      <a:r>
                        <a:rPr lang="en-US" sz="1300" dirty="0"/>
                        <a:t> </a:t>
                      </a:r>
                      <a:r>
                        <a:rPr lang="en-US" sz="1300" b="1" dirty="0"/>
                        <a:t>3.4</a:t>
                      </a:r>
                      <a:r>
                        <a:rPr lang="en-US" sz="1300" dirty="0"/>
                        <a:t>    </a:t>
                      </a:r>
                      <a:r>
                        <a:rPr lang="en-US" sz="1300" i="1" dirty="0"/>
                        <a:t>(0.7)</a:t>
                      </a:r>
                    </a:p>
                  </a:txBody>
                  <a:tcPr/>
                </a:tc>
                <a:extLst>
                  <a:ext uri="{0D108BD9-81ED-4DB2-BD59-A6C34878D82A}">
                    <a16:rowId xmlns:a16="http://schemas.microsoft.com/office/drawing/2014/main" val="3465425368"/>
                  </a:ext>
                </a:extLst>
              </a:tr>
              <a:tr h="369964">
                <a:tc>
                  <a:txBody>
                    <a:bodyPr/>
                    <a:lstStyle/>
                    <a:p>
                      <a:r>
                        <a:rPr lang="en-US" sz="1300" dirty="0"/>
                        <a:t>Was the content logical and easy to understand?</a:t>
                      </a:r>
                    </a:p>
                  </a:txBody>
                  <a:tcPr/>
                </a:tc>
                <a:tc>
                  <a:txBody>
                    <a:bodyPr/>
                    <a:lstStyle/>
                    <a:p>
                      <a:r>
                        <a:rPr lang="en-US" sz="1300" b="1" dirty="0"/>
                        <a:t> 3.</a:t>
                      </a:r>
                      <a:r>
                        <a:rPr lang="en-US" sz="1300" b="1" i="0" dirty="0"/>
                        <a:t>5 </a:t>
                      </a:r>
                      <a:r>
                        <a:rPr lang="en-US" sz="1300" b="1" i="1" dirty="0"/>
                        <a:t>  </a:t>
                      </a:r>
                      <a:r>
                        <a:rPr lang="en-US" sz="1300" i="1" dirty="0"/>
                        <a:t>(0.6)</a:t>
                      </a:r>
                    </a:p>
                  </a:txBody>
                  <a:tcPr/>
                </a:tc>
                <a:extLst>
                  <a:ext uri="{0D108BD9-81ED-4DB2-BD59-A6C34878D82A}">
                    <a16:rowId xmlns:a16="http://schemas.microsoft.com/office/drawing/2014/main" val="769451585"/>
                  </a:ext>
                </a:extLst>
              </a:tr>
              <a:tr h="369964">
                <a:tc>
                  <a:txBody>
                    <a:bodyPr/>
                    <a:lstStyle/>
                    <a:p>
                      <a:r>
                        <a:rPr lang="en-US" sz="1300" dirty="0"/>
                        <a:t>Did it cover all aspects of CBT needed to treat your patients?</a:t>
                      </a:r>
                    </a:p>
                  </a:txBody>
                  <a:tcPr/>
                </a:tc>
                <a:tc>
                  <a:txBody>
                    <a:bodyPr/>
                    <a:lstStyle/>
                    <a:p>
                      <a:r>
                        <a:rPr lang="en-US" sz="1300" dirty="0"/>
                        <a:t> </a:t>
                      </a:r>
                      <a:r>
                        <a:rPr lang="en-US" sz="1300" b="1" dirty="0"/>
                        <a:t>3.1</a:t>
                      </a:r>
                      <a:r>
                        <a:rPr lang="en-US" sz="1300" dirty="0"/>
                        <a:t>    </a:t>
                      </a:r>
                      <a:r>
                        <a:rPr lang="en-US" sz="1300" i="1" dirty="0"/>
                        <a:t>(0.8)</a:t>
                      </a:r>
                    </a:p>
                  </a:txBody>
                  <a:tcPr/>
                </a:tc>
                <a:extLst>
                  <a:ext uri="{0D108BD9-81ED-4DB2-BD59-A6C34878D82A}">
                    <a16:rowId xmlns:a16="http://schemas.microsoft.com/office/drawing/2014/main" val="154600050"/>
                  </a:ext>
                </a:extLst>
              </a:tr>
              <a:tr h="369964">
                <a:tc>
                  <a:txBody>
                    <a:bodyPr/>
                    <a:lstStyle/>
                    <a:p>
                      <a:r>
                        <a:rPr lang="en-US" sz="1300" dirty="0"/>
                        <a:t>Did it use your professional skills well?</a:t>
                      </a:r>
                    </a:p>
                  </a:txBody>
                  <a:tcPr/>
                </a:tc>
                <a:tc>
                  <a:txBody>
                    <a:bodyPr/>
                    <a:lstStyle/>
                    <a:p>
                      <a:r>
                        <a:rPr lang="en-US" sz="1300" dirty="0"/>
                        <a:t> </a:t>
                      </a:r>
                      <a:r>
                        <a:rPr lang="en-US" sz="1300" b="1" dirty="0"/>
                        <a:t>2.9</a:t>
                      </a:r>
                      <a:r>
                        <a:rPr lang="en-US" sz="1300" dirty="0"/>
                        <a:t>    </a:t>
                      </a:r>
                      <a:r>
                        <a:rPr lang="en-US" sz="1300" i="1" dirty="0"/>
                        <a:t>(0.7)</a:t>
                      </a:r>
                    </a:p>
                  </a:txBody>
                  <a:tcPr/>
                </a:tc>
                <a:extLst>
                  <a:ext uri="{0D108BD9-81ED-4DB2-BD59-A6C34878D82A}">
                    <a16:rowId xmlns:a16="http://schemas.microsoft.com/office/drawing/2014/main" val="3476773088"/>
                  </a:ext>
                </a:extLst>
              </a:tr>
              <a:tr h="369964">
                <a:tc>
                  <a:txBody>
                    <a:bodyPr/>
                    <a:lstStyle/>
                    <a:p>
                      <a:r>
                        <a:rPr lang="en-US" sz="1300" dirty="0"/>
                        <a:t>Did it enhance your clinical skills in treating PTSD?</a:t>
                      </a:r>
                    </a:p>
                  </a:txBody>
                  <a:tcPr/>
                </a:tc>
                <a:tc>
                  <a:txBody>
                    <a:bodyPr/>
                    <a:lstStyle/>
                    <a:p>
                      <a:r>
                        <a:rPr lang="en-US" sz="1300" b="1" dirty="0"/>
                        <a:t> 3.3    </a:t>
                      </a:r>
                      <a:r>
                        <a:rPr lang="en-US" sz="1300" i="1" dirty="0"/>
                        <a:t>(0.7)</a:t>
                      </a:r>
                    </a:p>
                  </a:txBody>
                  <a:tcPr/>
                </a:tc>
                <a:extLst>
                  <a:ext uri="{0D108BD9-81ED-4DB2-BD59-A6C34878D82A}">
                    <a16:rowId xmlns:a16="http://schemas.microsoft.com/office/drawing/2014/main" val="4059437609"/>
                  </a:ext>
                </a:extLst>
              </a:tr>
              <a:tr h="369964">
                <a:tc>
                  <a:txBody>
                    <a:bodyPr/>
                    <a:lstStyle/>
                    <a:p>
                      <a:r>
                        <a:rPr lang="en-US" sz="1300" dirty="0"/>
                        <a:t>Could you easily …</a:t>
                      </a:r>
                    </a:p>
                  </a:txBody>
                  <a:tcPr/>
                </a:tc>
                <a:tc>
                  <a:txBody>
                    <a:bodyPr/>
                    <a:lstStyle/>
                    <a:p>
                      <a:endParaRPr lang="en-US" sz="1300" i="1" dirty="0"/>
                    </a:p>
                  </a:txBody>
                  <a:tcPr/>
                </a:tc>
                <a:extLst>
                  <a:ext uri="{0D108BD9-81ED-4DB2-BD59-A6C34878D82A}">
                    <a16:rowId xmlns:a16="http://schemas.microsoft.com/office/drawing/2014/main" val="1147498197"/>
                  </a:ext>
                </a:extLst>
              </a:tr>
              <a:tr h="369964">
                <a:tc>
                  <a:txBody>
                    <a:bodyPr/>
                    <a:lstStyle/>
                    <a:p>
                      <a:r>
                        <a:rPr lang="en-US" sz="1300" dirty="0"/>
                        <a:t>… use the </a:t>
                      </a:r>
                      <a:r>
                        <a:rPr lang="en-US" sz="1300" dirty="0" err="1"/>
                        <a:t>programme</a:t>
                      </a:r>
                      <a:r>
                        <a:rPr lang="en-US" sz="1300" dirty="0"/>
                        <a:t> without additional technical support?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b="1" dirty="0"/>
                        <a:t>3.1    </a:t>
                      </a:r>
                      <a:r>
                        <a:rPr lang="en-US" sz="1300" i="1" dirty="0"/>
                        <a:t>(1.0)</a:t>
                      </a:r>
                    </a:p>
                  </a:txBody>
                  <a:tcPr/>
                </a:tc>
                <a:extLst>
                  <a:ext uri="{0D108BD9-81ED-4DB2-BD59-A6C34878D82A}">
                    <a16:rowId xmlns:a16="http://schemas.microsoft.com/office/drawing/2014/main" val="2503163899"/>
                  </a:ext>
                </a:extLst>
              </a:tr>
              <a:tr h="369964">
                <a:tc>
                  <a:txBody>
                    <a:bodyPr/>
                    <a:lstStyle/>
                    <a:p>
                      <a:r>
                        <a:rPr lang="en-US" sz="1300" dirty="0"/>
                        <a:t>… see when your patients had accessed the </a:t>
                      </a:r>
                      <a:r>
                        <a:rPr lang="en-US" sz="1300" dirty="0" err="1"/>
                        <a:t>programme</a:t>
                      </a:r>
                      <a:r>
                        <a:rPr lang="en-US" sz="1300" dirty="0"/>
                        <a:t>?</a:t>
                      </a:r>
                    </a:p>
                  </a:txBody>
                  <a:tcPr/>
                </a:tc>
                <a:tc>
                  <a:txBody>
                    <a:bodyPr/>
                    <a:lstStyle/>
                    <a:p>
                      <a:r>
                        <a:rPr lang="en-US" sz="1300" b="1" dirty="0"/>
                        <a:t>3.2    </a:t>
                      </a:r>
                      <a:r>
                        <a:rPr lang="en-US" sz="1300" i="1" dirty="0"/>
                        <a:t>(1.1)</a:t>
                      </a:r>
                    </a:p>
                  </a:txBody>
                  <a:tcPr/>
                </a:tc>
                <a:extLst>
                  <a:ext uri="{0D108BD9-81ED-4DB2-BD59-A6C34878D82A}">
                    <a16:rowId xmlns:a16="http://schemas.microsoft.com/office/drawing/2014/main" val="898511645"/>
                  </a:ext>
                </a:extLst>
              </a:tr>
              <a:tr h="297180">
                <a:tc>
                  <a:txBody>
                    <a:bodyPr/>
                    <a:lstStyle/>
                    <a:p>
                      <a:r>
                        <a:rPr lang="en-US" sz="1300" dirty="0"/>
                        <a:t>… see how much time they spent using the </a:t>
                      </a:r>
                      <a:r>
                        <a:rPr lang="en-US" sz="1300" dirty="0" err="1"/>
                        <a:t>programme</a:t>
                      </a:r>
                      <a:r>
                        <a:rPr lang="en-US" sz="1300" dirty="0"/>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b="1" dirty="0"/>
                        <a:t>3.4    </a:t>
                      </a:r>
                      <a:r>
                        <a:rPr lang="en-US" sz="1300" i="1" dirty="0"/>
                        <a:t>(1.0)</a:t>
                      </a:r>
                    </a:p>
                  </a:txBody>
                  <a:tcPr/>
                </a:tc>
                <a:extLst>
                  <a:ext uri="{0D108BD9-81ED-4DB2-BD59-A6C34878D82A}">
                    <a16:rowId xmlns:a16="http://schemas.microsoft.com/office/drawing/2014/main" val="4075069216"/>
                  </a:ext>
                </a:extLst>
              </a:tr>
              <a:tr h="369964">
                <a:tc>
                  <a:txBody>
                    <a:bodyPr/>
                    <a:lstStyle/>
                    <a:p>
                      <a:r>
                        <a:rPr lang="en-US" sz="1300" dirty="0"/>
                        <a:t>… see what modules they worked 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b="1" dirty="0"/>
                        <a:t>3.4    </a:t>
                      </a:r>
                      <a:r>
                        <a:rPr lang="en-US" sz="1300" i="1" dirty="0"/>
                        <a:t>(1.0)</a:t>
                      </a:r>
                    </a:p>
                  </a:txBody>
                  <a:tcPr/>
                </a:tc>
                <a:extLst>
                  <a:ext uri="{0D108BD9-81ED-4DB2-BD59-A6C34878D82A}">
                    <a16:rowId xmlns:a16="http://schemas.microsoft.com/office/drawing/2014/main" val="3518771996"/>
                  </a:ext>
                </a:extLst>
              </a:tr>
              <a:tr h="369964">
                <a:tc>
                  <a:txBody>
                    <a:bodyPr/>
                    <a:lstStyle/>
                    <a:p>
                      <a:r>
                        <a:rPr lang="en-US" sz="1300" dirty="0"/>
                        <a:t>… review the work they did on the </a:t>
                      </a:r>
                      <a:r>
                        <a:rPr lang="en-US" sz="1300" dirty="0" err="1"/>
                        <a:t>programme</a:t>
                      </a:r>
                      <a:r>
                        <a:rPr lang="en-US" sz="1300" dirty="0"/>
                        <a:t>?</a:t>
                      </a:r>
                    </a:p>
                  </a:txBody>
                  <a:tcPr/>
                </a:tc>
                <a:tc>
                  <a:txBody>
                    <a:bodyPr/>
                    <a:lstStyle/>
                    <a:p>
                      <a:r>
                        <a:rPr lang="en-US" sz="1300" b="1" dirty="0"/>
                        <a:t>3.2    </a:t>
                      </a:r>
                      <a:r>
                        <a:rPr lang="en-US" sz="1300" i="1" dirty="0"/>
                        <a:t>(1.0)</a:t>
                      </a:r>
                    </a:p>
                  </a:txBody>
                  <a:tcPr/>
                </a:tc>
                <a:extLst>
                  <a:ext uri="{0D108BD9-81ED-4DB2-BD59-A6C34878D82A}">
                    <a16:rowId xmlns:a16="http://schemas.microsoft.com/office/drawing/2014/main" val="1491118248"/>
                  </a:ext>
                </a:extLst>
              </a:tr>
              <a:tr h="369964">
                <a:tc>
                  <a:txBody>
                    <a:bodyPr/>
                    <a:lstStyle/>
                    <a:p>
                      <a:r>
                        <a:rPr lang="en-US" sz="1300" dirty="0"/>
                        <a:t>… communicate with your patients through the </a:t>
                      </a:r>
                      <a:r>
                        <a:rPr lang="en-US" sz="1300" dirty="0" err="1"/>
                        <a:t>programme</a:t>
                      </a:r>
                      <a:r>
                        <a:rPr lang="en-US" sz="1300" dirty="0"/>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b="1" dirty="0"/>
                        <a:t>3.3    </a:t>
                      </a:r>
                      <a:r>
                        <a:rPr lang="en-US" sz="1300" i="1" dirty="0"/>
                        <a:t>(0.9)</a:t>
                      </a:r>
                    </a:p>
                  </a:txBody>
                  <a:tcPr/>
                </a:tc>
                <a:extLst>
                  <a:ext uri="{0D108BD9-81ED-4DB2-BD59-A6C34878D82A}">
                    <a16:rowId xmlns:a16="http://schemas.microsoft.com/office/drawing/2014/main" val="3315354351"/>
                  </a:ext>
                </a:extLst>
              </a:tr>
              <a:tr h="369964">
                <a:tc>
                  <a:txBody>
                    <a:bodyPr/>
                    <a:lstStyle/>
                    <a:p>
                      <a:r>
                        <a:rPr lang="en-US" sz="1300" dirty="0"/>
                        <a:t>… build good working relationships with your patients?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b="1" dirty="0"/>
                        <a:t>3.2    </a:t>
                      </a:r>
                      <a:r>
                        <a:rPr lang="en-US" sz="1300" i="1" dirty="0"/>
                        <a:t>(0.8)</a:t>
                      </a:r>
                    </a:p>
                  </a:txBody>
                  <a:tcPr/>
                </a:tc>
                <a:extLst>
                  <a:ext uri="{0D108BD9-81ED-4DB2-BD59-A6C34878D82A}">
                    <a16:rowId xmlns:a16="http://schemas.microsoft.com/office/drawing/2014/main" val="3075703294"/>
                  </a:ext>
                </a:extLst>
              </a:tr>
              <a:tr h="369964">
                <a:tc>
                  <a:txBody>
                    <a:bodyPr/>
                    <a:lstStyle/>
                    <a:p>
                      <a:endParaRPr lang="en-US" sz="1300" dirty="0"/>
                    </a:p>
                  </a:txBody>
                  <a:tcPr/>
                </a:tc>
                <a:tc>
                  <a:txBody>
                    <a:bodyPr/>
                    <a:lstStyle/>
                    <a:p>
                      <a:endParaRPr lang="en-US" sz="1300" i="1" dirty="0"/>
                    </a:p>
                  </a:txBody>
                  <a:tcPr/>
                </a:tc>
                <a:extLst>
                  <a:ext uri="{0D108BD9-81ED-4DB2-BD59-A6C34878D82A}">
                    <a16:rowId xmlns:a16="http://schemas.microsoft.com/office/drawing/2014/main" val="936481663"/>
                  </a:ext>
                </a:extLst>
              </a:tr>
            </a:tbl>
          </a:graphicData>
        </a:graphic>
      </p:graphicFrame>
      <p:sp>
        <p:nvSpPr>
          <p:cNvPr id="6" name="TextBox 5">
            <a:extLst>
              <a:ext uri="{FF2B5EF4-FFF2-40B4-BE49-F238E27FC236}">
                <a16:creationId xmlns:a16="http://schemas.microsoft.com/office/drawing/2014/main" id="{B11973A3-962A-269C-D225-4DD687F733B8}"/>
              </a:ext>
            </a:extLst>
          </p:cNvPr>
          <p:cNvSpPr txBox="1"/>
          <p:nvPr/>
        </p:nvSpPr>
        <p:spPr>
          <a:xfrm>
            <a:off x="273268" y="599621"/>
            <a:ext cx="11918733" cy="646331"/>
          </a:xfrm>
          <a:prstGeom prst="rect">
            <a:avLst/>
          </a:prstGeom>
          <a:noFill/>
        </p:spPr>
        <p:txBody>
          <a:bodyPr wrap="square" rtlCol="0">
            <a:spAutoFit/>
          </a:bodyPr>
          <a:lstStyle/>
          <a:p>
            <a:pPr defTabSz="914377">
              <a:defRPr/>
            </a:pPr>
            <a:r>
              <a:rPr lang="en-US" dirty="0">
                <a:solidFill>
                  <a:srgbClr val="FFFFFF"/>
                </a:solidFill>
                <a:latin typeface="Avenir Next LT Pro"/>
                <a:cs typeface="Arial"/>
                <a:sym typeface="Arial"/>
              </a:rPr>
              <a:t>Therapists were invited to  complete a questionnaire covering their experience with </a:t>
            </a:r>
            <a:r>
              <a:rPr lang="en-US" dirty="0" err="1">
                <a:solidFill>
                  <a:srgbClr val="FFFFFF"/>
                </a:solidFill>
                <a:latin typeface="Avenir Next LT Pro"/>
                <a:cs typeface="Arial"/>
                <a:sym typeface="Arial"/>
              </a:rPr>
              <a:t>iCT</a:t>
            </a:r>
            <a:r>
              <a:rPr lang="en-US" dirty="0">
                <a:solidFill>
                  <a:srgbClr val="FFFFFF"/>
                </a:solidFill>
                <a:latin typeface="Avenir Next LT Pro"/>
                <a:cs typeface="Arial"/>
                <a:sym typeface="Arial"/>
              </a:rPr>
              <a:t>-PTSD. Each item was rated on a 0-4 point scale, with 0 = “Not at All”, 1= “Slightly”, 2 = “Moderately, 3 = “Very Much”, 4 = “Extremely”.  </a:t>
            </a:r>
          </a:p>
        </p:txBody>
      </p:sp>
    </p:spTree>
    <p:extLst>
      <p:ext uri="{BB962C8B-B14F-4D97-AF65-F5344CB8AC3E}">
        <p14:creationId xmlns:p14="http://schemas.microsoft.com/office/powerpoint/2010/main" val="354868098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9DA3C-9B6C-49B2-9E92-9DE40ED95323}"/>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148BCD1A-435B-4F32-8A27-849606E0DFDC}"/>
              </a:ext>
            </a:extLst>
          </p:cNvPr>
          <p:cNvSpPr>
            <a:spLocks noGrp="1"/>
          </p:cNvSpPr>
          <p:nvPr>
            <p:ph type="subTitle" idx="1"/>
          </p:nvPr>
        </p:nvSpPr>
        <p:spPr/>
        <p:txBody>
          <a:bodyPr/>
          <a:lstStyle/>
          <a:p>
            <a:endParaRPr lang="en-GB"/>
          </a:p>
        </p:txBody>
      </p:sp>
      <p:sp>
        <p:nvSpPr>
          <p:cNvPr id="4" name="Rectangle 3">
            <a:extLst>
              <a:ext uri="{FF2B5EF4-FFF2-40B4-BE49-F238E27FC236}">
                <a16:creationId xmlns:a16="http://schemas.microsoft.com/office/drawing/2014/main" id="{AB2CCABD-EFCD-4E2D-8DC7-29A670D956FC}"/>
              </a:ext>
            </a:extLst>
          </p:cNvPr>
          <p:cNvSpPr/>
          <p:nvPr/>
        </p:nvSpPr>
        <p:spPr>
          <a:xfrm>
            <a:off x="0" y="0"/>
            <a:ext cx="12192000" cy="68580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DBC6F949-E494-48AE-B051-937C0776CA58}"/>
              </a:ext>
            </a:extLst>
          </p:cNvPr>
          <p:cNvSpPr/>
          <p:nvPr/>
        </p:nvSpPr>
        <p:spPr>
          <a:xfrm>
            <a:off x="184558" y="192947"/>
            <a:ext cx="11828477" cy="6484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descr="A picture containing drawing&#10;&#10;Description automatically generated">
            <a:extLst>
              <a:ext uri="{FF2B5EF4-FFF2-40B4-BE49-F238E27FC236}">
                <a16:creationId xmlns:a16="http://schemas.microsoft.com/office/drawing/2014/main" id="{43A5DB04-1901-4599-988D-064C1AD37EAF}"/>
              </a:ext>
            </a:extLst>
          </p:cNvPr>
          <p:cNvPicPr>
            <a:picLocks noChangeAspect="1"/>
          </p:cNvPicPr>
          <p:nvPr/>
        </p:nvPicPr>
        <p:blipFill>
          <a:blip r:embed="rId3"/>
          <a:stretch>
            <a:fillRect/>
          </a:stretch>
        </p:blipFill>
        <p:spPr>
          <a:xfrm>
            <a:off x="277885" y="5038884"/>
            <a:ext cx="2640117" cy="1528489"/>
          </a:xfrm>
          <a:prstGeom prst="rect">
            <a:avLst/>
          </a:prstGeom>
        </p:spPr>
      </p:pic>
      <p:pic>
        <p:nvPicPr>
          <p:cNvPr id="8" name="Picture 7" descr="Icon&#10;&#10;Description automatically generated">
            <a:extLst>
              <a:ext uri="{FF2B5EF4-FFF2-40B4-BE49-F238E27FC236}">
                <a16:creationId xmlns:a16="http://schemas.microsoft.com/office/drawing/2014/main" id="{A8FC982B-10D7-4D7D-9959-9006ABC0B937}"/>
              </a:ext>
            </a:extLst>
          </p:cNvPr>
          <p:cNvPicPr/>
          <p:nvPr/>
        </p:nvPicPr>
        <p:blipFill>
          <a:blip r:embed="rId4">
            <a:extLst>
              <a:ext uri="{28A0092B-C50C-407E-A947-70E740481C1C}">
                <a14:useLocalDpi xmlns:a14="http://schemas.microsoft.com/office/drawing/2010/main" val="0"/>
              </a:ext>
            </a:extLst>
          </a:blip>
          <a:stretch>
            <a:fillRect/>
          </a:stretch>
        </p:blipFill>
        <p:spPr>
          <a:xfrm>
            <a:off x="10495135" y="5220960"/>
            <a:ext cx="1440180" cy="1367155"/>
          </a:xfrm>
          <a:prstGeom prst="rect">
            <a:avLst/>
          </a:prstGeom>
        </p:spPr>
      </p:pic>
      <p:sp>
        <p:nvSpPr>
          <p:cNvPr id="9" name="TextBox 8">
            <a:extLst>
              <a:ext uri="{FF2B5EF4-FFF2-40B4-BE49-F238E27FC236}">
                <a16:creationId xmlns:a16="http://schemas.microsoft.com/office/drawing/2014/main" id="{0A510117-7293-4773-EA5A-0B34A0EB3012}"/>
              </a:ext>
            </a:extLst>
          </p:cNvPr>
          <p:cNvSpPr txBox="1"/>
          <p:nvPr/>
        </p:nvSpPr>
        <p:spPr>
          <a:xfrm>
            <a:off x="1980547" y="2626273"/>
            <a:ext cx="8230906" cy="178510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3600" dirty="0">
                <a:solidFill>
                  <a:prstClr val="black"/>
                </a:solidFill>
                <a:latin typeface="Calibri" panose="020F0502020204030204"/>
              </a:rPr>
              <a:t>Closing Remarks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Survey to be sent round</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5"/>
          <a:stretch>
            <a:fillRect/>
          </a:stretch>
        </p:blipFill>
        <p:spPr>
          <a:xfrm>
            <a:off x="277885" y="242957"/>
            <a:ext cx="3038475" cy="1504950"/>
          </a:xfrm>
          <a:prstGeom prst="rect">
            <a:avLst/>
          </a:prstGeom>
        </p:spPr>
      </p:pic>
    </p:spTree>
    <p:extLst>
      <p:ext uri="{BB962C8B-B14F-4D97-AF65-F5344CB8AC3E}">
        <p14:creationId xmlns:p14="http://schemas.microsoft.com/office/powerpoint/2010/main" val="202922224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9DA3C-9B6C-49B2-9E92-9DE40ED95323}"/>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148BCD1A-435B-4F32-8A27-849606E0DFDC}"/>
              </a:ext>
            </a:extLst>
          </p:cNvPr>
          <p:cNvSpPr>
            <a:spLocks noGrp="1"/>
          </p:cNvSpPr>
          <p:nvPr>
            <p:ph type="subTitle" idx="1"/>
          </p:nvPr>
        </p:nvSpPr>
        <p:spPr/>
        <p:txBody>
          <a:bodyPr/>
          <a:lstStyle/>
          <a:p>
            <a:endParaRPr lang="en-GB"/>
          </a:p>
        </p:txBody>
      </p:sp>
      <p:sp>
        <p:nvSpPr>
          <p:cNvPr id="4" name="Rectangle 3">
            <a:extLst>
              <a:ext uri="{FF2B5EF4-FFF2-40B4-BE49-F238E27FC236}">
                <a16:creationId xmlns:a16="http://schemas.microsoft.com/office/drawing/2014/main" id="{AB2CCABD-EFCD-4E2D-8DC7-29A670D956FC}"/>
              </a:ext>
            </a:extLst>
          </p:cNvPr>
          <p:cNvSpPr/>
          <p:nvPr/>
        </p:nvSpPr>
        <p:spPr>
          <a:xfrm>
            <a:off x="0" y="0"/>
            <a:ext cx="12192000" cy="68580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DBC6F949-E494-48AE-B051-937C0776CA58}"/>
              </a:ext>
            </a:extLst>
          </p:cNvPr>
          <p:cNvSpPr/>
          <p:nvPr/>
        </p:nvSpPr>
        <p:spPr>
          <a:xfrm>
            <a:off x="178965" y="186655"/>
            <a:ext cx="11828477" cy="6484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descr="A logo with purple and white figures&#10;&#10;Description automatically generated">
            <a:extLst>
              <a:ext uri="{FF2B5EF4-FFF2-40B4-BE49-F238E27FC236}">
                <a16:creationId xmlns:a16="http://schemas.microsoft.com/office/drawing/2014/main" id="{6BDC431D-6115-B3DE-B0D0-89E4ABE2E5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4783" y="402796"/>
            <a:ext cx="4286415" cy="2402187"/>
          </a:xfrm>
          <a:prstGeom prst="rect">
            <a:avLst/>
          </a:prstGeom>
        </p:spPr>
      </p:pic>
      <p:sp>
        <p:nvSpPr>
          <p:cNvPr id="6" name="TextBox 5">
            <a:extLst>
              <a:ext uri="{FF2B5EF4-FFF2-40B4-BE49-F238E27FC236}">
                <a16:creationId xmlns:a16="http://schemas.microsoft.com/office/drawing/2014/main" id="{2EB27246-70B8-8842-9891-251B135DEC72}"/>
              </a:ext>
            </a:extLst>
          </p:cNvPr>
          <p:cNvSpPr txBox="1"/>
          <p:nvPr/>
        </p:nvSpPr>
        <p:spPr>
          <a:xfrm>
            <a:off x="3805540" y="3307003"/>
            <a:ext cx="8201902" cy="2308324"/>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Thank you</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X (Twitter): @</a:t>
            </a:r>
            <a:r>
              <a:rPr kumimoji="0" lang="en-GB"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nwppn</a:t>
            </a:r>
            <a:endPar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LinkedIn: ‘Psychological Professions Network North West’</a:t>
            </a:r>
          </a:p>
          <a:p>
            <a:pPr marL="0" marR="0" lvl="0" indent="0" algn="l" defTabSz="914400" rtl="0" eaLnBrk="1" fontAlgn="auto" latinLnBrk="0" hangingPunct="1">
              <a:lnSpc>
                <a:spcPct val="150000"/>
              </a:lnSpc>
              <a:spcBef>
                <a:spcPts val="0"/>
              </a:spcBef>
              <a:spcAft>
                <a:spcPts val="0"/>
              </a:spcAft>
              <a:buClrTx/>
              <a:buSzTx/>
              <a:buFontTx/>
              <a:buNone/>
              <a:tabLst/>
              <a:defRPr/>
            </a:pPr>
            <a:r>
              <a:rPr lang="en-GB" sz="2400" dirty="0">
                <a:solidFill>
                  <a:prstClr val="black"/>
                </a:solidFill>
                <a:latin typeface="Arial" panose="020B0604020202020204" pitchFamily="34" charset="0"/>
                <a:cs typeface="Arial" panose="020B0604020202020204" pitchFamily="34" charset="0"/>
              </a:rPr>
              <a:t>www.ppn.nhs.uk</a:t>
            </a: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p:txBody>
      </p:sp>
    </p:spTree>
    <p:extLst>
      <p:ext uri="{BB962C8B-B14F-4D97-AF65-F5344CB8AC3E}">
        <p14:creationId xmlns:p14="http://schemas.microsoft.com/office/powerpoint/2010/main" val="3585963551"/>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asic Content Slide Blue">
  <a:themeElements>
    <a:clrScheme name="Custom 1">
      <a:dk1>
        <a:srgbClr val="000000"/>
      </a:dk1>
      <a:lt1>
        <a:srgbClr val="FFFFFF"/>
      </a:lt1>
      <a:dk2>
        <a:srgbClr val="425563"/>
      </a:dk2>
      <a:lt2>
        <a:srgbClr val="E8EDEE"/>
      </a:lt2>
      <a:accent1>
        <a:srgbClr val="005EB8"/>
      </a:accent1>
      <a:accent2>
        <a:srgbClr val="003087"/>
      </a:accent2>
      <a:accent3>
        <a:srgbClr val="425563"/>
      </a:accent3>
      <a:accent4>
        <a:srgbClr val="00A499"/>
      </a:accent4>
      <a:accent5>
        <a:srgbClr val="330072"/>
      </a:accent5>
      <a:accent6>
        <a:srgbClr val="AE2573"/>
      </a:accent6>
      <a:hlink>
        <a:srgbClr val="41B6E6"/>
      </a:hlink>
      <a:folHlink>
        <a:srgbClr val="7C285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Plain Slides">
  <a:themeElements>
    <a:clrScheme name="Custom 4">
      <a:dk1>
        <a:srgbClr val="000000"/>
      </a:dk1>
      <a:lt1>
        <a:srgbClr val="FFFFFF"/>
      </a:lt1>
      <a:dk2>
        <a:srgbClr val="425563"/>
      </a:dk2>
      <a:lt2>
        <a:srgbClr val="E8EDEE"/>
      </a:lt2>
      <a:accent1>
        <a:srgbClr val="005EB8"/>
      </a:accent1>
      <a:accent2>
        <a:srgbClr val="003087"/>
      </a:accent2>
      <a:accent3>
        <a:srgbClr val="425563"/>
      </a:accent3>
      <a:accent4>
        <a:srgbClr val="00A499"/>
      </a:accent4>
      <a:accent5>
        <a:srgbClr val="78BE20"/>
      </a:accent5>
      <a:accent6>
        <a:srgbClr val="AE2573"/>
      </a:accent6>
      <a:hlink>
        <a:srgbClr val="41B6E6"/>
      </a:hlink>
      <a:folHlink>
        <a:srgbClr val="7C285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2DC94BE-9821-4F41-B8EA-8BD0BDC43B68}" vid="{63B1CECB-9BFF-4DF5-B7B0-32D0E2CBB42A}"/>
    </a:ext>
  </a:extLst>
</a:theme>
</file>

<file path=ppt/theme/theme4.xml><?xml version="1.0" encoding="utf-8"?>
<a:theme xmlns:a="http://schemas.openxmlformats.org/drawingml/2006/main" name="whitebackground">
  <a:themeElements>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Pixe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Pix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Pix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Pix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Pix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Pix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Pix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Pi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Pix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Pi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Pi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Pix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NHSD-Refresh-Theme-NOV1120B">
  <a:themeElements>
    <a:clrScheme name="Custom 2">
      <a:dk1>
        <a:srgbClr val="FFFFFF"/>
      </a:dk1>
      <a:lt1>
        <a:srgbClr val="231F20"/>
      </a:lt1>
      <a:dk2>
        <a:srgbClr val="005EB8"/>
      </a:dk2>
      <a:lt2>
        <a:srgbClr val="F4F6F8"/>
      </a:lt2>
      <a:accent1>
        <a:srgbClr val="003087"/>
      </a:accent1>
      <a:accent2>
        <a:srgbClr val="768692"/>
      </a:accent2>
      <a:accent3>
        <a:srgbClr val="C7CED3"/>
      </a:accent3>
      <a:accent4>
        <a:srgbClr val="99DDEB"/>
      </a:accent4>
      <a:accent5>
        <a:srgbClr val="80D2CC"/>
      </a:accent5>
      <a:accent6>
        <a:srgbClr val="425563"/>
      </a:accent6>
      <a:hlink>
        <a:srgbClr val="005EB8"/>
      </a:hlink>
      <a:folHlink>
        <a:srgbClr val="0030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HSD-PPT-Template-Refresh_NOV2020-B" id="{06B772CD-B1AE-2743-BE7F-0BA8B46714EA}" vid="{16F65E12-3586-BC44-90B1-43C17D38503A}"/>
    </a:ext>
  </a:extLst>
</a:theme>
</file>

<file path=ppt/theme/theme7.xml><?xml version="1.0" encoding="utf-8"?>
<a:theme xmlns:a="http://schemas.openxmlformats.org/drawingml/2006/main" name="4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PebbleVTI">
  <a:themeElements>
    <a:clrScheme name="AnalogousFromLightSeedRightStep">
      <a:dk1>
        <a:srgbClr val="000000"/>
      </a:dk1>
      <a:lt1>
        <a:srgbClr val="FFFFFF"/>
      </a:lt1>
      <a:dk2>
        <a:srgbClr val="242641"/>
      </a:dk2>
      <a:lt2>
        <a:srgbClr val="E2E4E8"/>
      </a:lt2>
      <a:accent1>
        <a:srgbClr val="B39E7C"/>
      </a:accent1>
      <a:accent2>
        <a:srgbClr val="A2A470"/>
      </a:accent2>
      <a:accent3>
        <a:srgbClr val="95A77E"/>
      </a:accent3>
      <a:accent4>
        <a:srgbClr val="7EAE77"/>
      </a:accent4>
      <a:accent5>
        <a:srgbClr val="82AB8D"/>
      </a:accent5>
      <a:accent6>
        <a:srgbClr val="76AD9D"/>
      </a:accent6>
      <a:hlink>
        <a:srgbClr val="6983AE"/>
      </a:hlink>
      <a:folHlink>
        <a:srgbClr val="7F7F7F"/>
      </a:folHlink>
    </a:clrScheme>
    <a:fontScheme name="Custom 4">
      <a:majorFont>
        <a:latin typeface="Sitka Subheading"/>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bbleVTI" id="{8B4DB91D-6BB4-4BA3-973A-733D3AF2680E}" vid="{9A19CF0D-2077-4BF4-BAA5-86934C336D59}"/>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GI colours">
    <a:dk1>
      <a:srgbClr val="0D0D0D"/>
    </a:dk1>
    <a:lt1>
      <a:srgbClr val="FFFFFF"/>
    </a:lt1>
    <a:dk2>
      <a:srgbClr val="C00000"/>
    </a:dk2>
    <a:lt2>
      <a:srgbClr val="E7E6E6"/>
    </a:lt2>
    <a:accent1>
      <a:srgbClr val="0D0D0D"/>
    </a:accent1>
    <a:accent2>
      <a:srgbClr val="009FE3"/>
    </a:accent2>
    <a:accent3>
      <a:srgbClr val="C5D300"/>
    </a:accent3>
    <a:accent4>
      <a:srgbClr val="EA5B0C"/>
    </a:accent4>
    <a:accent5>
      <a:srgbClr val="669999"/>
    </a:accent5>
    <a:accent6>
      <a:srgbClr val="004D9D"/>
    </a:accent6>
    <a:hlink>
      <a:srgbClr val="0D0D0D"/>
    </a:hlink>
    <a:folHlink>
      <a:srgbClr val="86868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5e4dbf6-565d-4406-8fdd-77d94833c6da" xsi:nil="true"/>
    <lcf76f155ced4ddcb4097134ff3c332f xmlns="1afadbc5-aa94-4cb6-9272-0d3588cf79b2">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DF9A139C36E5743864EC7418F23B790" ma:contentTypeVersion="13" ma:contentTypeDescription="Create a new document." ma:contentTypeScope="" ma:versionID="d6ddd52557ffa79b13d200ae26ef45cf">
  <xsd:schema xmlns:xsd="http://www.w3.org/2001/XMLSchema" xmlns:xs="http://www.w3.org/2001/XMLSchema" xmlns:p="http://schemas.microsoft.com/office/2006/metadata/properties" xmlns:ns2="1afadbc5-aa94-4cb6-9272-0d3588cf79b2" xmlns:ns3="e5e4dbf6-565d-4406-8fdd-77d94833c6da" targetNamespace="http://schemas.microsoft.com/office/2006/metadata/properties" ma:root="true" ma:fieldsID="39649963bd10bbc29d2d6167e8fdb480" ns2:_="" ns3:_="">
    <xsd:import namespace="1afadbc5-aa94-4cb6-9272-0d3588cf79b2"/>
    <xsd:import namespace="e5e4dbf6-565d-4406-8fdd-77d94833c6d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fadbc5-aa94-4cb6-9272-0d3588cf79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5e4dbf6-565d-4406-8fdd-77d94833c6da"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a4a068bf-85fd-4b6c-b596-1ae7d677ff8f}" ma:internalName="TaxCatchAll" ma:showField="CatchAllData" ma:web="e5e4dbf6-565d-4406-8fdd-77d94833c6d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D4C37D-B269-4616-87FA-13FE136A5B4E}">
  <ds:schemaRefs>
    <ds:schemaRef ds:uri="http://purl.org/dc/dcmitype/"/>
    <ds:schemaRef ds:uri="http://purl.org/dc/elements/1.1/"/>
    <ds:schemaRef ds:uri="http://schemas.microsoft.com/office/2006/documentManagement/types"/>
    <ds:schemaRef ds:uri="http://purl.org/dc/terms/"/>
    <ds:schemaRef ds:uri="1afadbc5-aa94-4cb6-9272-0d3588cf79b2"/>
    <ds:schemaRef ds:uri="http://www.w3.org/XML/1998/namespace"/>
    <ds:schemaRef ds:uri="http://schemas.openxmlformats.org/package/2006/metadata/core-properties"/>
    <ds:schemaRef ds:uri="http://schemas.microsoft.com/office/infopath/2007/PartnerControls"/>
    <ds:schemaRef ds:uri="e5e4dbf6-565d-4406-8fdd-77d94833c6da"/>
    <ds:schemaRef ds:uri="http://schemas.microsoft.com/office/2006/metadata/properties"/>
  </ds:schemaRefs>
</ds:datastoreItem>
</file>

<file path=customXml/itemProps2.xml><?xml version="1.0" encoding="utf-8"?>
<ds:datastoreItem xmlns:ds="http://schemas.openxmlformats.org/officeDocument/2006/customXml" ds:itemID="{E20E1E38-7469-473C-A3C1-73BD822AA8E5}">
  <ds:schemaRefs>
    <ds:schemaRef ds:uri="http://schemas.microsoft.com/sharepoint/v3/contenttype/forms"/>
  </ds:schemaRefs>
</ds:datastoreItem>
</file>

<file path=customXml/itemProps3.xml><?xml version="1.0" encoding="utf-8"?>
<ds:datastoreItem xmlns:ds="http://schemas.openxmlformats.org/officeDocument/2006/customXml" ds:itemID="{8AF36A2F-E6F6-4101-9BFC-0D624633F1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afadbc5-aa94-4cb6-9272-0d3588cf79b2"/>
    <ds:schemaRef ds:uri="e5e4dbf6-565d-4406-8fdd-77d94833c6d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Facet</Template>
  <TotalTime>0</TotalTime>
  <Words>6787</Words>
  <Application>Microsoft Office PowerPoint</Application>
  <PresentationFormat>Widescreen</PresentationFormat>
  <Paragraphs>731</Paragraphs>
  <Slides>95</Slides>
  <Notes>71</Notes>
  <HiddenSlides>0</HiddenSlides>
  <MMClips>1</MMClips>
  <ScaleCrop>false</ScaleCrop>
  <HeadingPairs>
    <vt:vector size="6" baseType="variant">
      <vt:variant>
        <vt:lpstr>Fonts Used</vt:lpstr>
      </vt:variant>
      <vt:variant>
        <vt:i4>21</vt:i4>
      </vt:variant>
      <vt:variant>
        <vt:lpstr>Theme</vt:lpstr>
      </vt:variant>
      <vt:variant>
        <vt:i4>9</vt:i4>
      </vt:variant>
      <vt:variant>
        <vt:lpstr>Slide Titles</vt:lpstr>
      </vt:variant>
      <vt:variant>
        <vt:i4>95</vt:i4>
      </vt:variant>
    </vt:vector>
  </HeadingPairs>
  <TitlesOfParts>
    <vt:vector size="125" baseType="lpstr">
      <vt:lpstr>Aptos</vt:lpstr>
      <vt:lpstr>Aptos Display</vt:lpstr>
      <vt:lpstr>Arial</vt:lpstr>
      <vt:lpstr>Arial Black</vt:lpstr>
      <vt:lpstr>Avenir Next LT Pro</vt:lpstr>
      <vt:lpstr>Avenir Next LT Pro Light</vt:lpstr>
      <vt:lpstr>Calibri</vt:lpstr>
      <vt:lpstr>Calibri Light</vt:lpstr>
      <vt:lpstr>Courier New</vt:lpstr>
      <vt:lpstr>DM Serif Display</vt:lpstr>
      <vt:lpstr>Futura Lt BT</vt:lpstr>
      <vt:lpstr>Inter</vt:lpstr>
      <vt:lpstr>Inter Light</vt:lpstr>
      <vt:lpstr>Inter Medium</vt:lpstr>
      <vt:lpstr>Maven Pro</vt:lpstr>
      <vt:lpstr>Nunito</vt:lpstr>
      <vt:lpstr>Palatino Linotype</vt:lpstr>
      <vt:lpstr>Sitka Subheading</vt:lpstr>
      <vt:lpstr>Symbol</vt:lpstr>
      <vt:lpstr>Times New Roman</vt:lpstr>
      <vt:lpstr>Wingdings</vt:lpstr>
      <vt:lpstr>1_Office Theme</vt:lpstr>
      <vt:lpstr>Basic Content Slide Blue</vt:lpstr>
      <vt:lpstr>1_Plain Slides</vt:lpstr>
      <vt:lpstr>whitebackground</vt:lpstr>
      <vt:lpstr>3_Blank Presentation</vt:lpstr>
      <vt:lpstr>NHSD-Refresh-Theme-NOV1120B</vt:lpstr>
      <vt:lpstr>4_Blank Presentation</vt:lpstr>
      <vt:lpstr>Momentum</vt:lpstr>
      <vt:lpstr>PebbleVTI</vt:lpstr>
      <vt:lpstr>PowerPoint Presentation</vt:lpstr>
      <vt:lpstr>PowerPoint Presentation</vt:lpstr>
      <vt:lpstr>PowerPoint Presentation</vt:lpstr>
      <vt:lpstr>PowerPoint Presentation</vt:lpstr>
      <vt:lpstr>PowerPoint Presentation</vt:lpstr>
      <vt:lpstr>PowerPoint Presentation</vt:lpstr>
      <vt:lpstr>Champion Roles</vt:lpstr>
      <vt:lpstr>Peer Support  who we are and what we do</vt:lpstr>
      <vt:lpstr>Peer support –who we are and what we do</vt:lpstr>
      <vt:lpstr>Peer support- quote from therapist</vt:lpstr>
      <vt:lpstr>Peer support- quotes from clients</vt:lpstr>
      <vt:lpstr>PowerPoint Presentation</vt:lpstr>
      <vt:lpstr>Co-production- quotes from the network</vt:lpstr>
      <vt:lpstr>PowerPoint Presentation</vt:lpstr>
      <vt:lpstr>PowerPoint Presentation</vt:lpstr>
      <vt:lpstr>National Update on NHS Talking Therapies: evidence of effectiveness and implications of 2023 Autumn Statement Award. </vt:lpstr>
      <vt:lpstr>NHS Talking Therapies  So Far</vt:lpstr>
      <vt:lpstr>Recent Evaluations of NHS TT</vt:lpstr>
      <vt:lpstr>How much of the observed outcome is attributable to treatment? (Oparina, Krekel &amp; Srisuma, 2024)</vt:lpstr>
      <vt:lpstr>Data linkage studies demonstrate wider benefits of NHS TT </vt:lpstr>
      <vt:lpstr>And elsewhere…..</vt:lpstr>
      <vt:lpstr>22nd November 2023</vt:lpstr>
      <vt:lpstr>Enablers: Workforce Expansion in detail</vt:lpstr>
      <vt:lpstr>PowerPoint Presentation</vt:lpstr>
      <vt:lpstr>Enablers: refining clinical model to make best use of the extra sessions</vt:lpstr>
      <vt:lpstr>Saunders (2023) symptom outcomes</vt:lpstr>
      <vt:lpstr>Questions?</vt:lpstr>
      <vt:lpstr>PowerPoint Presentation</vt:lpstr>
      <vt:lpstr>PowerPoint Presentation</vt:lpstr>
      <vt:lpstr>PowerPoint Presentation</vt:lpstr>
      <vt:lpstr>PowerPoint Presentation</vt:lpstr>
      <vt:lpstr>PowerPoint Presentation</vt:lpstr>
      <vt:lpstr>PowerPoint Presentation</vt:lpstr>
      <vt:lpstr>Leadership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Mind the Gap – Disconnect between the eyecare pathway and the mental health pathway</vt:lpstr>
      <vt:lpstr>The Evidence:  VI Lives is a major new study exploring the lived experience of VI people, undertaken in collaboration between RNIB, Guide Dogs and TPT.  While historically our research has tended to focus on the circumstances of VI people, this new study combines qualitative and quantitative insights to build a rich and authentic understanding of the lived experience.  It uncovers people’s emotional needs and explores the impact of sight loss on mental wellbeing.  These insights are designed to help the sector tailor its services to meet the diverse needs of its customers. </vt:lpstr>
      <vt:lpstr>People generally feel accepting and determined about their VI but they can also experience feelings of frustration and worry.</vt:lpstr>
      <vt:lpstr>These negative emotions can lead to a sense of anxiety and isolation as people struggle to come to terms with their V I</vt:lpstr>
      <vt:lpstr>Often, V I people internalise the toll it’s taking and don’t open up to anyone so have not received the emotional support they need - formal or informal</vt:lpstr>
      <vt:lpstr>On the whole people score positively against key wellbeing metrics but there is a sense of tension and pessimism for some</vt:lpstr>
      <vt:lpstr>There’s not enough information, guidance, empathy or support at diagnosis – arguably the most defining moment for most. </vt:lpstr>
      <vt:lpstr>The impact of living with a V I can vary widely at an individual level depending on what emotional state you are in. </vt:lpstr>
      <vt:lpstr>To recap</vt:lpstr>
      <vt:lpstr>Barriers to equity in Talking Therapies for Blind and Partially sighted people (BPS)</vt:lpstr>
      <vt:lpstr>Barriers to equity in Talking Therapies for Blind and Partially sighted people (BPS)</vt:lpstr>
      <vt:lpstr>Barriers to equity in Talking Therapies for Blind and Partially sighted people (BPS)</vt:lpstr>
      <vt:lpstr>How do we overcome these barriers across England? </vt:lpstr>
      <vt:lpstr>What did we do?</vt:lpstr>
      <vt:lpstr>Evaluation of training: highlights </vt:lpstr>
      <vt:lpstr>Evaluation of training: highlights </vt:lpstr>
      <vt:lpstr>What’s next? </vt:lpstr>
      <vt:lpstr>Discussion and Q&amp;A</vt:lpstr>
      <vt:lpstr>PowerPoint Presentation</vt:lpstr>
      <vt:lpstr>PowerPoint Presentation</vt:lpstr>
      <vt:lpstr>Cognitive Therapy for SAD &amp; PTSD  </vt:lpstr>
      <vt:lpstr>Possible reasons for poorer outcomes </vt:lpstr>
      <vt:lpstr>PowerPoint Presentation</vt:lpstr>
      <vt:lpstr>PowerPoint Presentation</vt:lpstr>
      <vt:lpstr>PowerPoint Presentation</vt:lpstr>
      <vt:lpstr>PowerPoint Presentation</vt:lpstr>
      <vt:lpstr>SAD: Combined Data from All Services</vt:lpstr>
      <vt:lpstr>Overall Reliable Improvement and Recovery Rates (based on SPIN &amp; PHQ scores. National IAPT rates in italics)</vt:lpstr>
      <vt:lpstr>Outcomes for Hi therapists and PWPs  ( All patients. Standard IAPT calculations using SPIN &amp; PHQ)</vt:lpstr>
      <vt:lpstr>Patient Experience Questionnaire (PEQ) responses</vt:lpstr>
      <vt:lpstr>PTSD: Combined Data from All Services</vt:lpstr>
      <vt:lpstr>Overall Reliable Improvement and Recovery Rates (based on PCL-5 &amp; PHQ-9 scores;  National IAPT rates in italics)</vt:lpstr>
      <vt:lpstr>Patient Experience Questionnaire (PEQ) responses in NHS Roll-Out Study</vt:lpstr>
      <vt:lpstr>NHS Roll-Out Study Therapist Experience Questionnaire </vt:lpstr>
      <vt:lpstr>PowerPoint Presentation</vt:lpstr>
      <vt:lpstr>PowerPoint Presentation</vt:lpstr>
    </vt:vector>
  </TitlesOfParts>
  <Company>LSCFT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PPN North West EBE Steering Group Evaluation</dc:title>
  <dc:creator>Lever Molly (LSCFT)</dc:creator>
  <cp:lastModifiedBy>GOODEN, Philip (NHS ENGLAND - X24)</cp:lastModifiedBy>
  <cp:revision>88</cp:revision>
  <dcterms:created xsi:type="dcterms:W3CDTF">2022-09-15T10:44:40Z</dcterms:created>
  <dcterms:modified xsi:type="dcterms:W3CDTF">2024-10-18T10:11:56Z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0x010100FDF9A139C36E5743864EC7418F23B790</vt:lpwstr>
  </property>
  <property fmtid="{D5CDD505-2E9C-101B-9397-08002B2CF9AE}" pid="3" name="MediaServiceImageTags">
    <vt:lpwstr/>
  </property>
</Properties>
</file>