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69" r:id="rId6"/>
    <p:sldId id="257" r:id="rId7"/>
    <p:sldId id="267" r:id="rId8"/>
    <p:sldId id="26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318F"/>
    <a:srgbClr val="7030A0"/>
    <a:srgbClr val="6E51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47F43-F57B-4EB6-A8C2-DAB11AEB87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F4FF30-3D07-456D-83C7-81ED9D9FD1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DB6486-B6DE-4D94-B8BC-DFE60BF10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96573-2F3F-44F9-A9CE-D5A8F81C9D23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329E5B-59E9-4031-A11C-9F0044BD4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5EA64-A6FF-4521-A327-7E9853920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0EC04-4107-4207-B2DE-9123F9C237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8208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6DEF1B-BEC0-4070-BE65-664477945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23816D-89AB-4668-A056-6D1669BE53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0102BD-44D2-45CE-924F-E946C1206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96573-2F3F-44F9-A9CE-D5A8F81C9D23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1BC919-C75D-42E7-9983-CB5568A1A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4EE0E7-4927-4752-A0D4-8D63A3B3A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0EC04-4107-4207-B2DE-9123F9C237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956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076B10-FB1B-4B07-9F8A-CB653B8631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A6546C-4CCF-4BA6-B29E-1609E3E88E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05D12B-404A-4A1C-91DF-711DAF044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96573-2F3F-44F9-A9CE-D5A8F81C9D23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9516F2-55E8-4B6F-9FFF-5FA2C151C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11886D-C52E-4092-96E4-D4E65D50E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0EC04-4107-4207-B2DE-9123F9C237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843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42ADE-0393-4295-A751-DC3FDA7B1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C6253E-FF12-43AE-8461-42A8EFBAB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930C9-46E5-4BF6-B6C5-04E183AB3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96573-2F3F-44F9-A9CE-D5A8F81C9D23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FE9631-61A2-4E4B-B4BA-A9E4F54E2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9318C-D90D-4BB2-BD6B-2897C4D83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0EC04-4107-4207-B2DE-9123F9C237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303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12567-C32A-438F-8891-904817B10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0BE8DD-78F6-4737-A1C3-DAB07DC1B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5A7D37-E8B3-4665-BB2E-C124AFABE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96573-2F3F-44F9-A9CE-D5A8F81C9D23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248D68-AB55-42CA-A0A8-176CAFA8C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ECA132-B88C-407D-8EE4-40C77C46A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0EC04-4107-4207-B2DE-9123F9C237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9465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2870D-2E13-4574-B636-A921E904C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22265C-8E1A-433D-ADA6-ADED56AB06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A58665-090A-4B47-8C6A-DDF9F29D4F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897C7B-0959-4AD7-B3FE-3399CF26B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96573-2F3F-44F9-A9CE-D5A8F81C9D23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D1FAA8-E1FF-42D0-AB9A-5DD676780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6C8250-A216-4D5A-8B12-E382C46C1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0EC04-4107-4207-B2DE-9123F9C237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8518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19DF3-16B3-485D-98C2-1660CE9F4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5B5B39-AB01-4D51-874B-34B7EB0593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F46244-9C32-4CB5-AD16-E689B70CD8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7637A7-469B-4D83-A718-585FAEDF04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951CDC-5F61-470E-914E-E85262A283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8C1F02-21CE-4A02-84A9-8665D5D66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96573-2F3F-44F9-A9CE-D5A8F81C9D23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0B399C-8827-4298-B676-5348734FF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31D4A1-D8FA-4654-866D-87F52AFCE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0EC04-4107-4207-B2DE-9123F9C237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0745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25600-9A08-488F-B9BB-EFF95A7E0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1D6543-D133-42F0-A843-EB77E9F85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96573-2F3F-44F9-A9CE-D5A8F81C9D23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39C34D-422A-4C69-8146-48544AD55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EA404F-B3FC-45A6-B4DD-B53B29A2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0EC04-4107-4207-B2DE-9123F9C237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028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32B2F2-1803-4F38-91CE-4C2D6ED8E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96573-2F3F-44F9-A9CE-D5A8F81C9D23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12D664-5949-46A6-B758-CCEC754E1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C1F6DF-5095-4379-B1EB-2B3832C70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0EC04-4107-4207-B2DE-9123F9C237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489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50C80-26C4-4F0F-8FB2-38C9D6FA8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A849E3-F030-4117-899C-A4977504AF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89488E-90D5-4659-A0C5-625494162B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0C58F7-B588-4092-A876-886CD04F9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96573-2F3F-44F9-A9CE-D5A8F81C9D23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0D67C7-A1AE-4864-87D3-9A3D2A3B1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FABF0A-148E-4DD0-A946-C7F740070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0EC04-4107-4207-B2DE-9123F9C237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092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3CF34-A3D2-4E80-9F00-41E7334E4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1D373A-1608-4F5B-B87B-EA9529733A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75F2FE-496A-4838-8525-0FD3B7140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2111DA-FE53-433E-BA06-80B4733F6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96573-2F3F-44F9-A9CE-D5A8F81C9D23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815E81-A1D9-4FD1-BC17-E600403C4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DFB8EB-FDBF-4EC2-BC42-BBBB4735D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0EC04-4107-4207-B2DE-9123F9C237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2034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EDCE7A-1D8A-41B3-9AB7-9B1B6C01B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C5AC71-284A-46A0-8AAC-B299DDAA50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6E48F4-8338-4E95-B0D2-ED34154377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6573-2F3F-44F9-A9CE-D5A8F81C9D23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10DE91-1FCB-4E4C-9EC5-10B454B78C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6E70C9-97E8-4A95-8E33-A58B7539B4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0EC04-4107-4207-B2DE-9123F9C237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405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ppn.nhs.uk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B2CCABD-EFCD-4E2D-8DC7-29A670D956F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C6F949-E494-48AE-B051-937C0776CA58}"/>
              </a:ext>
            </a:extLst>
          </p:cNvPr>
          <p:cNvSpPr/>
          <p:nvPr/>
        </p:nvSpPr>
        <p:spPr>
          <a:xfrm>
            <a:off x="181761" y="155833"/>
            <a:ext cx="11828477" cy="6484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GB" dirty="0">
              <a:ea typeface="Calibri"/>
              <a:cs typeface="Calibri"/>
            </a:endParaRPr>
          </a:p>
        </p:txBody>
      </p:sp>
      <p:pic>
        <p:nvPicPr>
          <p:cNvPr id="8" name="Picture 7" descr="A logo for psychological professions week&#10;&#10;AI-generated content may be incorrect.">
            <a:extLst>
              <a:ext uri="{FF2B5EF4-FFF2-40B4-BE49-F238E27FC236}">
                <a16:creationId xmlns:a16="http://schemas.microsoft.com/office/drawing/2014/main" id="{2865F2DE-2609-94B7-F01B-71ACE79523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5450" y="962269"/>
            <a:ext cx="8801100" cy="4953000"/>
          </a:xfrm>
          <a:prstGeom prst="rect">
            <a:avLst/>
          </a:prstGeom>
        </p:spPr>
      </p:pic>
      <p:pic>
        <p:nvPicPr>
          <p:cNvPr id="6" name="Picture 2" descr="Gantry 5">
            <a:extLst>
              <a:ext uri="{FF2B5EF4-FFF2-40B4-BE49-F238E27FC236}">
                <a16:creationId xmlns:a16="http://schemas.microsoft.com/office/drawing/2014/main" id="{5C3E3086-7689-44BA-AF3B-BF2688EA6B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85" y="217477"/>
            <a:ext cx="2060332" cy="988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A blue and white logo&#10;&#10;Description automatically generated">
            <a:extLst>
              <a:ext uri="{FF2B5EF4-FFF2-40B4-BE49-F238E27FC236}">
                <a16:creationId xmlns:a16="http://schemas.microsoft.com/office/drawing/2014/main" id="{BB888DDE-8387-A082-B9AE-64129B5886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3265" y="381920"/>
            <a:ext cx="1430238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422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B2CCABD-EFCD-4E2D-8DC7-29A670D956F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C6F949-E494-48AE-B051-937C0776CA58}"/>
              </a:ext>
            </a:extLst>
          </p:cNvPr>
          <p:cNvSpPr/>
          <p:nvPr/>
        </p:nvSpPr>
        <p:spPr>
          <a:xfrm>
            <a:off x="181761" y="186809"/>
            <a:ext cx="11828477" cy="6484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2" descr="Gantry 5">
            <a:extLst>
              <a:ext uri="{FF2B5EF4-FFF2-40B4-BE49-F238E27FC236}">
                <a16:creationId xmlns:a16="http://schemas.microsoft.com/office/drawing/2014/main" id="{5C3E3086-7689-44BA-AF3B-BF2688EA6B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85" y="217477"/>
            <a:ext cx="2060332" cy="988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43A5DB04-1901-4599-988D-064C1AD37E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885" y="5038884"/>
            <a:ext cx="2640117" cy="1528489"/>
          </a:xfrm>
          <a:prstGeom prst="rect">
            <a:avLst/>
          </a:prstGeom>
        </p:spPr>
      </p:pic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A8FC982B-10D7-4D7D-9959-9006ABC0B937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135" y="5220960"/>
            <a:ext cx="1440180" cy="1367155"/>
          </a:xfrm>
          <a:prstGeom prst="rect">
            <a:avLst/>
          </a:prstGeom>
        </p:spPr>
      </p:pic>
      <p:pic>
        <p:nvPicPr>
          <p:cNvPr id="12" name="Picture 11" descr="A blue and white logo&#10;&#10;Description automatically generated">
            <a:extLst>
              <a:ext uri="{FF2B5EF4-FFF2-40B4-BE49-F238E27FC236}">
                <a16:creationId xmlns:a16="http://schemas.microsoft.com/office/drawing/2014/main" id="{BB888DDE-8387-A082-B9AE-64129B5886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3265" y="381920"/>
            <a:ext cx="1430238" cy="576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A510117-7293-4773-EA5A-0B34A0EB3012}"/>
              </a:ext>
            </a:extLst>
          </p:cNvPr>
          <p:cNvSpPr txBox="1"/>
          <p:nvPr/>
        </p:nvSpPr>
        <p:spPr>
          <a:xfrm>
            <a:off x="1980547" y="1535870"/>
            <a:ext cx="8230906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4000" b="1" dirty="0">
                <a:solidFill>
                  <a:srgbClr val="54318F"/>
                </a:solidFill>
                <a:latin typeface="Arial"/>
                <a:cs typeface="Arial"/>
              </a:rPr>
              <a:t>Title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D1BEB7C-F6B6-BE2B-A105-D457B0CD35EC}"/>
              </a:ext>
            </a:extLst>
          </p:cNvPr>
          <p:cNvSpPr txBox="1"/>
          <p:nvPr/>
        </p:nvSpPr>
        <p:spPr>
          <a:xfrm>
            <a:off x="1986742" y="3649413"/>
            <a:ext cx="8230906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2800" b="1" dirty="0">
                <a:solidFill>
                  <a:srgbClr val="7030A0"/>
                </a:solidFill>
                <a:latin typeface="Arial"/>
                <a:cs typeface="Arial"/>
              </a:rPr>
              <a:t>Presenter(s)</a:t>
            </a:r>
          </a:p>
        </p:txBody>
      </p:sp>
    </p:spTree>
    <p:extLst>
      <p:ext uri="{BB962C8B-B14F-4D97-AF65-F5344CB8AC3E}">
        <p14:creationId xmlns:p14="http://schemas.microsoft.com/office/powerpoint/2010/main" val="3472492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B2CCABD-EFCD-4E2D-8DC7-29A670D956F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C6F949-E494-48AE-B051-937C0776CA58}"/>
              </a:ext>
            </a:extLst>
          </p:cNvPr>
          <p:cNvSpPr/>
          <p:nvPr/>
        </p:nvSpPr>
        <p:spPr>
          <a:xfrm>
            <a:off x="184558" y="192947"/>
            <a:ext cx="11828477" cy="6484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E76ABC-89AD-773D-C106-8209DE1DEFF2}"/>
              </a:ext>
            </a:extLst>
          </p:cNvPr>
          <p:cNvSpPr txBox="1"/>
          <p:nvPr/>
        </p:nvSpPr>
        <p:spPr>
          <a:xfrm>
            <a:off x="357051" y="531223"/>
            <a:ext cx="10920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>
                <a:solidFill>
                  <a:srgbClr val="54318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Heading</a:t>
            </a: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3469FBCE-EA60-E759-32F8-670CFBD006C1}"/>
              </a:ext>
            </a:extLst>
          </p:cNvPr>
          <p:cNvSpPr txBox="1">
            <a:spLocks/>
          </p:cNvSpPr>
          <p:nvPr/>
        </p:nvSpPr>
        <p:spPr>
          <a:xfrm>
            <a:off x="357051" y="1416790"/>
            <a:ext cx="11087593" cy="5779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Font typeface="Arial" panose="020B0604020202020204" pitchFamily="34" charset="0"/>
              <a:buNone/>
              <a:defRPr sz="24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357188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43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108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7313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25563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Subheader</a:t>
            </a: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if needed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0BAB5E-CB62-42AD-EC57-E0A23FB5BCC8}"/>
              </a:ext>
            </a:extLst>
          </p:cNvPr>
          <p:cNvSpPr txBox="1"/>
          <p:nvPr/>
        </p:nvSpPr>
        <p:spPr>
          <a:xfrm>
            <a:off x="357051" y="2083518"/>
            <a:ext cx="10267406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>
                <a:latin typeface="Arial" panose="020B0604020202020204" pitchFamily="34" charset="0"/>
                <a:cs typeface="Arial" panose="020B0604020202020204" pitchFamily="34" charset="0"/>
              </a:rPr>
              <a:t>Text </a:t>
            </a:r>
            <a:r>
              <a:rPr lang="en-GB" sz="240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GB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GB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GB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6" name="Picture 5" descr="A logo for psychological professions week&#10;&#10;AI-generated content may be incorrect.">
            <a:extLst>
              <a:ext uri="{FF2B5EF4-FFF2-40B4-BE49-F238E27FC236}">
                <a16:creationId xmlns:a16="http://schemas.microsoft.com/office/drawing/2014/main" id="{29A57938-1FB9-7912-603C-823A577F41D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5637" r="309" b="12598"/>
          <a:stretch>
            <a:fillRect/>
          </a:stretch>
        </p:blipFill>
        <p:spPr>
          <a:xfrm>
            <a:off x="9422911" y="247742"/>
            <a:ext cx="2590786" cy="106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815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B2CCABD-EFCD-4E2D-8DC7-29A670D956F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C6F949-E494-48AE-B051-937C0776CA58}"/>
              </a:ext>
            </a:extLst>
          </p:cNvPr>
          <p:cNvSpPr/>
          <p:nvPr/>
        </p:nvSpPr>
        <p:spPr>
          <a:xfrm>
            <a:off x="184558" y="192947"/>
            <a:ext cx="11828477" cy="6484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E76ABC-89AD-773D-C106-8209DE1DEFF2}"/>
              </a:ext>
            </a:extLst>
          </p:cNvPr>
          <p:cNvSpPr txBox="1"/>
          <p:nvPr/>
        </p:nvSpPr>
        <p:spPr>
          <a:xfrm>
            <a:off x="357051" y="531223"/>
            <a:ext cx="10920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>
                <a:solidFill>
                  <a:srgbClr val="54318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0BAB5E-CB62-42AD-EC57-E0A23FB5BCC8}"/>
              </a:ext>
            </a:extLst>
          </p:cNvPr>
          <p:cNvSpPr txBox="1"/>
          <p:nvPr/>
        </p:nvSpPr>
        <p:spPr>
          <a:xfrm>
            <a:off x="357051" y="2083518"/>
            <a:ext cx="10267406" cy="2239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54318F"/>
              </a:buClr>
              <a:buFont typeface="Arial" panose="020B0604020202020204" pitchFamily="34" charset="0"/>
              <a:buChar char="•"/>
            </a:pPr>
            <a:r>
              <a:rPr lang="en-GB" sz="2400">
                <a:latin typeface="Arial" panose="020B0604020202020204" pitchFamily="34" charset="0"/>
                <a:cs typeface="Arial" panose="020B0604020202020204" pitchFamily="34" charset="0"/>
              </a:rPr>
              <a:t>Text </a:t>
            </a:r>
          </a:p>
          <a:p>
            <a:pPr marL="342900" indent="-342900">
              <a:lnSpc>
                <a:spcPct val="150000"/>
              </a:lnSpc>
              <a:buClr>
                <a:srgbClr val="54318F"/>
              </a:buClr>
              <a:buFont typeface="Arial" panose="020B0604020202020204" pitchFamily="34" charset="0"/>
              <a:buChar char="•"/>
            </a:pPr>
            <a:r>
              <a:rPr lang="en-GB" sz="2400">
                <a:latin typeface="Arial" panose="020B0604020202020204" pitchFamily="34" charset="0"/>
                <a:cs typeface="Arial" panose="020B0604020202020204" pitchFamily="34" charset="0"/>
              </a:rPr>
              <a:t>text </a:t>
            </a:r>
          </a:p>
          <a:p>
            <a:pPr marL="342900" indent="-342900">
              <a:lnSpc>
                <a:spcPct val="150000"/>
              </a:lnSpc>
              <a:buClr>
                <a:srgbClr val="54318F"/>
              </a:buClr>
              <a:buFont typeface="Arial" panose="020B0604020202020204" pitchFamily="34" charset="0"/>
              <a:buChar char="•"/>
            </a:pPr>
            <a:r>
              <a:rPr lang="en-GB" sz="2400">
                <a:latin typeface="Arial" panose="020B0604020202020204" pitchFamily="34" charset="0"/>
                <a:cs typeface="Arial" panose="020B0604020202020204" pitchFamily="34" charset="0"/>
              </a:rPr>
              <a:t>text </a:t>
            </a:r>
          </a:p>
          <a:p>
            <a:pPr marL="342900" indent="-342900">
              <a:lnSpc>
                <a:spcPct val="150000"/>
              </a:lnSpc>
              <a:buClr>
                <a:srgbClr val="54318F"/>
              </a:buClr>
              <a:buFont typeface="Arial" panose="020B0604020202020204" pitchFamily="34" charset="0"/>
              <a:buChar char="•"/>
            </a:pPr>
            <a:r>
              <a:rPr lang="en-GB" sz="2400">
                <a:latin typeface="Arial" panose="020B0604020202020204" pitchFamily="34" charset="0"/>
                <a:cs typeface="Arial" panose="020B0604020202020204" pitchFamily="34" charset="0"/>
              </a:rPr>
              <a:t>text </a:t>
            </a: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3469FBCE-EA60-E759-32F8-670CFBD006C1}"/>
              </a:ext>
            </a:extLst>
          </p:cNvPr>
          <p:cNvSpPr txBox="1">
            <a:spLocks/>
          </p:cNvSpPr>
          <p:nvPr/>
        </p:nvSpPr>
        <p:spPr>
          <a:xfrm>
            <a:off x="357051" y="1416790"/>
            <a:ext cx="11087593" cy="5779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Font typeface="Arial" panose="020B0604020202020204" pitchFamily="34" charset="0"/>
              <a:buNone/>
              <a:defRPr sz="24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357188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43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108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7313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25563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Subheader</a:t>
            </a: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if needed</a:t>
            </a:r>
          </a:p>
        </p:txBody>
      </p:sp>
      <p:pic>
        <p:nvPicPr>
          <p:cNvPr id="7" name="Picture 6" descr="A logo for psychological professions week&#10;&#10;AI-generated content may be incorrect.">
            <a:extLst>
              <a:ext uri="{FF2B5EF4-FFF2-40B4-BE49-F238E27FC236}">
                <a16:creationId xmlns:a16="http://schemas.microsoft.com/office/drawing/2014/main" id="{91873BA0-9847-CDC6-1347-E089F3EE8CC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5637" r="309" b="12598"/>
          <a:stretch>
            <a:fillRect/>
          </a:stretch>
        </p:blipFill>
        <p:spPr>
          <a:xfrm>
            <a:off x="9422911" y="247742"/>
            <a:ext cx="2590786" cy="106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533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B2CCABD-EFCD-4E2D-8DC7-29A670D956F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C6F949-E494-48AE-B051-937C0776CA58}"/>
              </a:ext>
            </a:extLst>
          </p:cNvPr>
          <p:cNvSpPr/>
          <p:nvPr/>
        </p:nvSpPr>
        <p:spPr>
          <a:xfrm>
            <a:off x="184558" y="192947"/>
            <a:ext cx="11828477" cy="6484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B27246-70B8-8842-9891-251B135DEC72}"/>
              </a:ext>
            </a:extLst>
          </p:cNvPr>
          <p:cNvSpPr txBox="1"/>
          <p:nvPr/>
        </p:nvSpPr>
        <p:spPr>
          <a:xfrm>
            <a:off x="6096000" y="2113042"/>
            <a:ext cx="5302871" cy="279384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GB" sz="2400" dirty="0"/>
              <a:t>PPNEngland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www.ppn.nhs.uk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400">
                <a:latin typeface="Arial"/>
                <a:cs typeface="Arial"/>
              </a:rPr>
              <a:t>#PPWeek25</a:t>
            </a:r>
            <a:endParaRPr lang="en-GB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400">
                <a:latin typeface="Arial"/>
                <a:cs typeface="Arial"/>
              </a:rPr>
              <a:t>#PsychologicalProfessionsWeek2025</a:t>
            </a:r>
            <a:endParaRPr lang="en-GB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A logo with purple and white figures&#10;&#10;Description automatically generated">
            <a:extLst>
              <a:ext uri="{FF2B5EF4-FFF2-40B4-BE49-F238E27FC236}">
                <a16:creationId xmlns:a16="http://schemas.microsoft.com/office/drawing/2014/main" id="{6BDC431D-6115-B3DE-B0D0-89E4ABE2E5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129" y="2531362"/>
            <a:ext cx="3203455" cy="1795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990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cae19cf-cfe3-41a4-a6d7-cfdc75e5184d">
      <Terms xmlns="http://schemas.microsoft.com/office/infopath/2007/PartnerControls"/>
    </lcf76f155ced4ddcb4097134ff3c332f>
    <_ip_UnifiedCompliancePolicyProperties xmlns="3df05c99-492f-45c1-9071-9b56d96d89db" xsi:nil="true"/>
    <TaxCatchAll xmlns="3df05c99-492f-45c1-9071-9b56d96d89db" xsi:nil="true"/>
    <_ip_UnifiedCompliancePolicyUIAction xmlns="3df05c99-492f-45c1-9071-9b56d96d89d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CD15460479AF4C9FD9C267FFDEA72B" ma:contentTypeVersion="15" ma:contentTypeDescription="Create a new document." ma:contentTypeScope="" ma:versionID="9529299c9cbc4c00281d42403bd548e5">
  <xsd:schema xmlns:xsd="http://www.w3.org/2001/XMLSchema" xmlns:xs="http://www.w3.org/2001/XMLSchema" xmlns:p="http://schemas.microsoft.com/office/2006/metadata/properties" xmlns:ns2="9cae19cf-cfe3-41a4-a6d7-cfdc75e5184d" xmlns:ns3="3df05c99-492f-45c1-9071-9b56d96d89db" targetNamespace="http://schemas.microsoft.com/office/2006/metadata/properties" ma:root="true" ma:fieldsID="c7447db0a0d7b1f438d6b33e425845b0" ns2:_="" ns3:_="">
    <xsd:import namespace="9cae19cf-cfe3-41a4-a6d7-cfdc75e5184d"/>
    <xsd:import namespace="3df05c99-492f-45c1-9071-9b56d96d89d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_ip_UnifiedCompliancePolicyProperties" minOccurs="0"/>
                <xsd:element ref="ns3:_ip_UnifiedCompliancePolicyUIAction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ae19cf-cfe3-41a4-a6d7-cfdc75e5184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2c8d5fda-b97d-42c6-97e2-f76465e161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f05c99-492f-45c1-9071-9b56d96d89db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2" nillable="true" ma:displayName="Unified Compliance Policy Properties" ma:internalName="_ip_UnifiedCompliancePolicyProperties" ma:readOnly="false">
      <xsd:simpleType>
        <xsd:restriction base="dms:Note"/>
      </xsd:simpleType>
    </xsd:element>
    <xsd:element name="_ip_UnifiedCompliancePolicyUIAction" ma:index="13" nillable="true" ma:displayName="Unified Compliance Policy UI Action" ma:hidden="true" ma:internalName="_ip_UnifiedCompliancePolicyUIAction" ma:readOnly="false">
      <xsd:simpleType>
        <xsd:restriction base="dms:Text"/>
      </xsd:simpleType>
    </xsd:element>
    <xsd:element name="TaxCatchAll" ma:index="20" nillable="true" ma:displayName="Taxonomy Catch All Column" ma:hidden="true" ma:list="{e654342b-291b-40b5-9f48-7747dc5a970b}" ma:internalName="TaxCatchAll" ma:showField="CatchAllData" ma:web="3df05c99-492f-45c1-9071-9b56d96d89d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416B381-9176-44C8-88E2-641686EAD903}">
  <ds:schemaRefs>
    <ds:schemaRef ds:uri="8d1c86c9-e727-46b8-8e60-6d315c8da76c"/>
    <ds:schemaRef ds:uri="cffba80a-7c73-4e02-b2da-8fa11b1d1a0d"/>
    <ds:schemaRef ds:uri="http://schemas.microsoft.com/office/2006/metadata/properties"/>
    <ds:schemaRef ds:uri="http://schemas.microsoft.com/office/infopath/2007/PartnerControls"/>
    <ds:schemaRef ds:uri="7716f188-47ca-4b78-8834-bc9afbd4ade6"/>
    <ds:schemaRef ds:uri="5bcd1e36-a641-4ea0-b6e0-ab0f32f206b7"/>
    <ds:schemaRef ds:uri="http://schemas.microsoft.com/sharepoint/v3"/>
    <ds:schemaRef ds:uri="9cae19cf-cfe3-41a4-a6d7-cfdc75e5184d"/>
    <ds:schemaRef ds:uri="3df05c99-492f-45c1-9071-9b56d96d89db"/>
  </ds:schemaRefs>
</ds:datastoreItem>
</file>

<file path=customXml/itemProps2.xml><?xml version="1.0" encoding="utf-8"?>
<ds:datastoreItem xmlns:ds="http://schemas.openxmlformats.org/officeDocument/2006/customXml" ds:itemID="{67881767-67F2-4BDC-B022-2106AEA46C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DE0F6B2-001A-4073-A540-25071ABC6C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cae19cf-cfe3-41a4-a6d7-cfdc75e5184d"/>
    <ds:schemaRef ds:uri="3df05c99-492f-45c1-9071-9b56d96d89d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37c354b2-85b0-47f5-b222-07b48d774ee3}" enabled="0" method="" siteId="{37c354b2-85b0-47f5-b222-07b48d774ee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37</Words>
  <Application>Microsoft Office PowerPoint</Application>
  <PresentationFormat>Widescreen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WRAY, Ella (SUSSEX PARTNERSHIP NHS FOUNDATION TRUST)</dc:creator>
  <cp:lastModifiedBy>STONEHAM, Jaclyn (NHS ENGLAND - T1510)</cp:lastModifiedBy>
  <cp:revision>92</cp:revision>
  <dcterms:created xsi:type="dcterms:W3CDTF">2022-03-03T11:55:35Z</dcterms:created>
  <dcterms:modified xsi:type="dcterms:W3CDTF">2025-10-07T10:48:32Z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0x010100B8CD15460479AF4C9FD9C267FFDEA72B</vt:lpwstr>
  </property>
  <property fmtid="{D5CDD505-2E9C-101B-9397-08002B2CF9AE}" pid="3" name="MediaServiceImageTags">
    <vt:lpwstr/>
  </property>
  <property fmtid="{D5CDD505-2E9C-101B-9397-08002B2CF9AE}" pid="4" name="_ExtendedDescription">
    <vt:lpwstr/>
  </property>
</Properties>
</file>