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7" r:id="rId5"/>
  </p:sldMasterIdLst>
  <p:notesMasterIdLst>
    <p:notesMasterId r:id="rId11"/>
  </p:notesMasterIdLst>
  <p:handoutMasterIdLst>
    <p:handoutMasterId r:id="rId12"/>
  </p:handoutMasterIdLst>
  <p:sldIdLst>
    <p:sldId id="256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7E0"/>
    <a:srgbClr val="CC99FF"/>
    <a:srgbClr val="7030A0"/>
    <a:srgbClr val="BFB4D6"/>
    <a:srgbClr val="A998C6"/>
    <a:srgbClr val="5431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43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9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RTY, James (BIRMINGHAM AND SOLIHULL MENTAL HEALTH NHS FOUNDATION TRUST)" userId="280ee429-db8c-4a76-941d-0c223f318ad2" providerId="ADAL" clId="{32AB0134-7FB7-4FD0-978F-0B34F874E35E}"/>
    <pc:docChg chg="custSel addSld delSld modSld sldOrd">
      <pc:chgData name="VARTY, James (BIRMINGHAM AND SOLIHULL MENTAL HEALTH NHS FOUNDATION TRUST)" userId="280ee429-db8c-4a76-941d-0c223f318ad2" providerId="ADAL" clId="{32AB0134-7FB7-4FD0-978F-0B34F874E35E}" dt="2025-09-08T13:58:19.097" v="502" actId="20577"/>
      <pc:docMkLst>
        <pc:docMk/>
      </pc:docMkLst>
      <pc:sldChg chg="addSp modSp add mod">
        <pc:chgData name="VARTY, James (BIRMINGHAM AND SOLIHULL MENTAL HEALTH NHS FOUNDATION TRUST)" userId="280ee429-db8c-4a76-941d-0c223f318ad2" providerId="ADAL" clId="{32AB0134-7FB7-4FD0-978F-0B34F874E35E}" dt="2025-09-08T13:58:19.097" v="502" actId="20577"/>
        <pc:sldMkLst>
          <pc:docMk/>
          <pc:sldMk cId="0" sldId="256"/>
        </pc:sldMkLst>
        <pc:spChg chg="mod">
          <ac:chgData name="VARTY, James (BIRMINGHAM AND SOLIHULL MENTAL HEALTH NHS FOUNDATION TRUST)" userId="280ee429-db8c-4a76-941d-0c223f318ad2" providerId="ADAL" clId="{32AB0134-7FB7-4FD0-978F-0B34F874E35E}" dt="2025-09-08T13:46:19.246" v="7" actId="2711"/>
          <ac:spMkLst>
            <pc:docMk/>
            <pc:sldMk cId="0" sldId="256"/>
            <ac:spMk id="2" creationId="{5C5028E9-8292-5A96-EBF3-D238F78948ED}"/>
          </ac:spMkLst>
        </pc:spChg>
        <pc:spChg chg="mod">
          <ac:chgData name="VARTY, James (BIRMINGHAM AND SOLIHULL MENTAL HEALTH NHS FOUNDATION TRUST)" userId="280ee429-db8c-4a76-941d-0c223f318ad2" providerId="ADAL" clId="{32AB0134-7FB7-4FD0-978F-0B34F874E35E}" dt="2025-09-08T13:58:19.097" v="502" actId="20577"/>
          <ac:spMkLst>
            <pc:docMk/>
            <pc:sldMk cId="0" sldId="256"/>
            <ac:spMk id="3" creationId="{AF4A8727-A11A-B86D-14F7-7A44D6A62527}"/>
          </ac:spMkLst>
        </pc:spChg>
        <pc:spChg chg="add mod">
          <ac:chgData name="VARTY, James (BIRMINGHAM AND SOLIHULL MENTAL HEALTH NHS FOUNDATION TRUST)" userId="280ee429-db8c-4a76-941d-0c223f318ad2" providerId="ADAL" clId="{32AB0134-7FB7-4FD0-978F-0B34F874E35E}" dt="2025-09-08T13:45:35.506" v="4"/>
          <ac:spMkLst>
            <pc:docMk/>
            <pc:sldMk cId="0" sldId="256"/>
            <ac:spMk id="4" creationId="{124B67B7-C71D-8C0F-8C80-20AD573A050E}"/>
          </ac:spMkLst>
        </pc:spChg>
      </pc:sldChg>
      <pc:sldChg chg="add del setBg">
        <pc:chgData name="VARTY, James (BIRMINGHAM AND SOLIHULL MENTAL HEALTH NHS FOUNDATION TRUST)" userId="280ee429-db8c-4a76-941d-0c223f318ad2" providerId="ADAL" clId="{32AB0134-7FB7-4FD0-978F-0B34F874E35E}" dt="2025-09-08T13:50:35.476" v="41"/>
        <pc:sldMkLst>
          <pc:docMk/>
          <pc:sldMk cId="0" sldId="258"/>
        </pc:sldMkLst>
      </pc:sldChg>
      <pc:sldChg chg="add del setBg">
        <pc:chgData name="VARTY, James (BIRMINGHAM AND SOLIHULL MENTAL HEALTH NHS FOUNDATION TRUST)" userId="280ee429-db8c-4a76-941d-0c223f318ad2" providerId="ADAL" clId="{32AB0134-7FB7-4FD0-978F-0B34F874E35E}" dt="2025-09-08T13:50:35.476" v="41"/>
        <pc:sldMkLst>
          <pc:docMk/>
          <pc:sldMk cId="0" sldId="259"/>
        </pc:sldMkLst>
      </pc:sldChg>
      <pc:sldChg chg="add del setBg">
        <pc:chgData name="VARTY, James (BIRMINGHAM AND SOLIHULL MENTAL HEALTH NHS FOUNDATION TRUST)" userId="280ee429-db8c-4a76-941d-0c223f318ad2" providerId="ADAL" clId="{32AB0134-7FB7-4FD0-978F-0B34F874E35E}" dt="2025-09-08T13:50:35.476" v="41"/>
        <pc:sldMkLst>
          <pc:docMk/>
          <pc:sldMk cId="0" sldId="260"/>
        </pc:sldMkLst>
      </pc:sldChg>
      <pc:sldChg chg="add">
        <pc:chgData name="VARTY, James (BIRMINGHAM AND SOLIHULL MENTAL HEALTH NHS FOUNDATION TRUST)" userId="280ee429-db8c-4a76-941d-0c223f318ad2" providerId="ADAL" clId="{32AB0134-7FB7-4FD0-978F-0B34F874E35E}" dt="2025-09-08T13:50:35.476" v="41"/>
        <pc:sldMkLst>
          <pc:docMk/>
          <pc:sldMk cId="0" sldId="26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8A5372C-738E-0AC0-9E3E-11C0B6F055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EC3382-4E77-39E4-423D-C79DBA672C8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B51BD-C22C-4D62-8DCA-14BED950A657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09DC62-68F9-5F47-6E66-3545562E65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4A7930-57E1-1EDA-7583-9A87709AD2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A6A2E-666C-4BBC-B23F-BF08493A38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664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61213-4BC2-4F5B-AB6F-D959852F68E1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52936-4D01-4625-940F-E471AC0E0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21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PWeek Teams backgroun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white and purple banner with people around a circle&#10;&#10;Description automatically generated">
            <a:extLst>
              <a:ext uri="{FF2B5EF4-FFF2-40B4-BE49-F238E27FC236}">
                <a16:creationId xmlns:a16="http://schemas.microsoft.com/office/drawing/2014/main" id="{729DADC6-8D5C-5DF5-B6C0-1E68C8581C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924" y="99498"/>
            <a:ext cx="5577444" cy="313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7939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7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872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35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41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65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73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92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9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PWeek Teams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and purple banner with people around a circle">
            <a:extLst>
              <a:ext uri="{FF2B5EF4-FFF2-40B4-BE49-F238E27FC236}">
                <a16:creationId xmlns:a16="http://schemas.microsoft.com/office/drawing/2014/main" id="{E70D5883-3DA0-C26E-50CA-FFDC1AAE1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877" y="0"/>
            <a:ext cx="5575794" cy="31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27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PWeek Teams background">
    <p:bg>
      <p:bgPr>
        <a:solidFill>
          <a:srgbClr val="CFC7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9969E19-36B7-2E85-E6E7-114542FC5D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5802" y="648627"/>
            <a:ext cx="5576400" cy="2050717"/>
          </a:xfrm>
          <a:prstGeom prst="rect">
            <a:avLst/>
          </a:prstGeom>
          <a:solidFill>
            <a:srgbClr val="CFC7E0">
              <a:alpha val="0"/>
            </a:srgbClr>
          </a:solidFill>
        </p:spPr>
      </p:pic>
    </p:spTree>
    <p:extLst>
      <p:ext uri="{BB962C8B-B14F-4D97-AF65-F5344CB8AC3E}">
        <p14:creationId xmlns:p14="http://schemas.microsoft.com/office/powerpoint/2010/main" val="517522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BFB4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and purple banner with people around a circle">
            <a:extLst>
              <a:ext uri="{FF2B5EF4-FFF2-40B4-BE49-F238E27FC236}">
                <a16:creationId xmlns:a16="http://schemas.microsoft.com/office/drawing/2014/main" id="{83A0BF7D-E066-B1F7-EAD8-2C0684BAF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822" y="0"/>
            <a:ext cx="5575794" cy="31356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76B03B8-2E4F-B5B7-C17C-DA21BF675879}"/>
              </a:ext>
            </a:extLst>
          </p:cNvPr>
          <p:cNvSpPr/>
          <p:nvPr userDrawn="1"/>
        </p:nvSpPr>
        <p:spPr>
          <a:xfrm>
            <a:off x="0" y="3277590"/>
            <a:ext cx="12192000" cy="3580410"/>
          </a:xfrm>
          <a:prstGeom prst="rect">
            <a:avLst/>
          </a:prstGeom>
          <a:solidFill>
            <a:srgbClr val="BFB4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618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and purple banner with people around a circle">
            <a:extLst>
              <a:ext uri="{FF2B5EF4-FFF2-40B4-BE49-F238E27FC236}">
                <a16:creationId xmlns:a16="http://schemas.microsoft.com/office/drawing/2014/main" id="{83A0BF7D-E066-B1F7-EAD8-2C0684BAF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822" y="0"/>
            <a:ext cx="5575794" cy="31356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76B03B8-2E4F-B5B7-C17C-DA21BF675879}"/>
              </a:ext>
            </a:extLst>
          </p:cNvPr>
          <p:cNvSpPr/>
          <p:nvPr userDrawn="1"/>
        </p:nvSpPr>
        <p:spPr>
          <a:xfrm>
            <a:off x="0" y="3277590"/>
            <a:ext cx="12192000" cy="3580410"/>
          </a:xfrm>
          <a:prstGeom prst="rect">
            <a:avLst/>
          </a:prstGeom>
          <a:solidFill>
            <a:srgbClr val="BFB4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67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7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45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53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239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7218FD-8436-9846-E96B-C78441DC6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8CA3FF-4D56-CEE3-F21F-68D80AF8B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B4F23-0F2A-DC23-A002-22531002BD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7787E-A9D4-403A-93D2-18618CF39B14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C59CB-155E-7200-ED53-0E5D74E22D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CD0870-DF12-57AF-9173-86646E32C1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DDF36-079B-4DA0-AE0D-BC032AB94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786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20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028E9-8292-5A96-EBF3-D238F7894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83092"/>
            <a:ext cx="11531600" cy="762000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A8727-A11A-B86D-14F7-7A44D6A62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35289"/>
            <a:ext cx="11531600" cy="3448945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Please use the background slide of your choice from the selection in this pack. </a:t>
            </a: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If you want to add the hashtag information to your background: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Click on the text box below and copy it (‘Ctrl + c)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Paste the textbox onto your chosen background slide</a:t>
            </a: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To export your background for use in MS Teams: </a:t>
            </a:r>
          </a:p>
          <a:p>
            <a:pPr lvl="1"/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on the slide you want to use, then click on File → Export → Change file type → Select PNG. 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This will save the background image for you to then upload into MS Teams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4B67B7-C71D-8C0F-8C80-20AD573A050E}"/>
              </a:ext>
            </a:extLst>
          </p:cNvPr>
          <p:cNvSpPr txBox="1"/>
          <p:nvPr/>
        </p:nvSpPr>
        <p:spPr>
          <a:xfrm>
            <a:off x="585652" y="5708469"/>
            <a:ext cx="4737463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>
                <a:solidFill>
                  <a:srgbClr val="54318F"/>
                </a:solidFill>
                <a:latin typeface="Arial"/>
                <a:cs typeface="Arial"/>
              </a:rPr>
              <a:t>#PsychologicalProfessionsWeek2025</a:t>
            </a:r>
            <a:endParaRPr lang="en-GB" dirty="0">
              <a:solidFill>
                <a:srgbClr val="54318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54318F"/>
                </a:solidFill>
                <a:latin typeface="Arial"/>
                <a:cs typeface="Arial"/>
              </a:rPr>
              <a:t>#PPWeek25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043073" y="440720"/>
            <a:ext cx="4686709" cy="2049106"/>
          </a:xfrm>
          <a:custGeom>
            <a:avLst/>
            <a:gdLst/>
            <a:ahLst/>
            <a:cxnLst/>
            <a:rect l="l" t="t" r="r" b="b"/>
            <a:pathLst>
              <a:path w="7030064" h="3073659">
                <a:moveTo>
                  <a:pt x="0" y="0"/>
                </a:moveTo>
                <a:lnTo>
                  <a:pt x="7030064" y="0"/>
                </a:lnTo>
                <a:lnTo>
                  <a:pt x="7030064" y="3073659"/>
                </a:lnTo>
                <a:lnTo>
                  <a:pt x="0" y="30736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24" t="-37249" r="-1560" b="-20237"/>
            </a:stretch>
          </a:blipFill>
        </p:spPr>
        <p:txBody>
          <a:bodyPr/>
          <a:lstStyle/>
          <a:p>
            <a:pPr defTabSz="609630"/>
            <a:endParaRPr lang="en-GB" sz="120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C7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043073" y="440720"/>
            <a:ext cx="4686709" cy="2049106"/>
          </a:xfrm>
          <a:custGeom>
            <a:avLst/>
            <a:gdLst/>
            <a:ahLst/>
            <a:cxnLst/>
            <a:rect l="l" t="t" r="r" b="b"/>
            <a:pathLst>
              <a:path w="7030064" h="3073659">
                <a:moveTo>
                  <a:pt x="0" y="0"/>
                </a:moveTo>
                <a:lnTo>
                  <a:pt x="7030064" y="0"/>
                </a:lnTo>
                <a:lnTo>
                  <a:pt x="7030064" y="3073659"/>
                </a:lnTo>
                <a:lnTo>
                  <a:pt x="0" y="30736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24" t="-37249" r="-1560" b="-20237"/>
            </a:stretch>
          </a:blipFill>
        </p:spPr>
        <p:txBody>
          <a:bodyPr/>
          <a:lstStyle/>
          <a:p>
            <a:pPr defTabSz="609630"/>
            <a:endParaRPr lang="en-GB" sz="120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98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043073" y="440720"/>
            <a:ext cx="4686709" cy="2049106"/>
          </a:xfrm>
          <a:custGeom>
            <a:avLst/>
            <a:gdLst/>
            <a:ahLst/>
            <a:cxnLst/>
            <a:rect l="l" t="t" r="r" b="b"/>
            <a:pathLst>
              <a:path w="7030064" h="3073659">
                <a:moveTo>
                  <a:pt x="0" y="0"/>
                </a:moveTo>
                <a:lnTo>
                  <a:pt x="7030064" y="0"/>
                </a:lnTo>
                <a:lnTo>
                  <a:pt x="7030064" y="3073659"/>
                </a:lnTo>
                <a:lnTo>
                  <a:pt x="0" y="30736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24" t="-37249" r="-1560" b="-20237"/>
            </a:stretch>
          </a:blipFill>
        </p:spPr>
        <p:txBody>
          <a:bodyPr/>
          <a:lstStyle/>
          <a:p>
            <a:pPr defTabSz="609630"/>
            <a:endParaRPr lang="en-GB" sz="120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73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043073" y="440720"/>
            <a:ext cx="4686709" cy="2049106"/>
          </a:xfrm>
          <a:custGeom>
            <a:avLst/>
            <a:gdLst/>
            <a:ahLst/>
            <a:cxnLst/>
            <a:rect l="l" t="t" r="r" b="b"/>
            <a:pathLst>
              <a:path w="7030064" h="3073659">
                <a:moveTo>
                  <a:pt x="0" y="0"/>
                </a:moveTo>
                <a:lnTo>
                  <a:pt x="7030064" y="0"/>
                </a:lnTo>
                <a:lnTo>
                  <a:pt x="7030064" y="3073659"/>
                </a:lnTo>
                <a:lnTo>
                  <a:pt x="0" y="30736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24" t="-37249" r="-1560" b="-20237"/>
            </a:stretch>
          </a:blipFill>
        </p:spPr>
        <p:txBody>
          <a:bodyPr/>
          <a:lstStyle/>
          <a:p>
            <a:pPr defTabSz="609630"/>
            <a:endParaRPr lang="en-GB" sz="120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cae19cf-cfe3-41a4-a6d7-cfdc75e5184d">
      <Terms xmlns="http://schemas.microsoft.com/office/infopath/2007/PartnerControls"/>
    </lcf76f155ced4ddcb4097134ff3c332f>
    <_ip_UnifiedCompliancePolicyProperties xmlns="3df05c99-492f-45c1-9071-9b56d96d89db" xsi:nil="true"/>
    <TaxCatchAll xmlns="3df05c99-492f-45c1-9071-9b56d96d89db" xsi:nil="true"/>
    <_ip_UnifiedCompliancePolicyUIAction xmlns="3df05c99-492f-45c1-9071-9b56d96d89d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CD15460479AF4C9FD9C267FFDEA72B" ma:contentTypeVersion="15" ma:contentTypeDescription="Create a new document." ma:contentTypeScope="" ma:versionID="9529299c9cbc4c00281d42403bd548e5">
  <xsd:schema xmlns:xsd="http://www.w3.org/2001/XMLSchema" xmlns:xs="http://www.w3.org/2001/XMLSchema" xmlns:p="http://schemas.microsoft.com/office/2006/metadata/properties" xmlns:ns2="9cae19cf-cfe3-41a4-a6d7-cfdc75e5184d" xmlns:ns3="3df05c99-492f-45c1-9071-9b56d96d89db" targetNamespace="http://schemas.microsoft.com/office/2006/metadata/properties" ma:root="true" ma:fieldsID="c7447db0a0d7b1f438d6b33e425845b0" ns2:_="" ns3:_="">
    <xsd:import namespace="9cae19cf-cfe3-41a4-a6d7-cfdc75e5184d"/>
    <xsd:import namespace="3df05c99-492f-45c1-9071-9b56d96d89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_ip_UnifiedCompliancePolicyProperties" minOccurs="0"/>
                <xsd:element ref="ns3:_ip_UnifiedCompliancePolicyUIAction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ae19cf-cfe3-41a4-a6d7-cfdc75e518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f05c99-492f-45c1-9071-9b56d96d89db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internalName="_ip_UnifiedCompliancePolicyProperties" ma:readOnly="false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 ma:readOnly="false">
      <xsd:simpleType>
        <xsd:restriction base="dms:Text"/>
      </xsd:simpleType>
    </xsd:element>
    <xsd:element name="TaxCatchAll" ma:index="20" nillable="true" ma:displayName="Taxonomy Catch All Column" ma:hidden="true" ma:list="{e654342b-291b-40b5-9f48-7747dc5a970b}" ma:internalName="TaxCatchAll" ma:showField="CatchAllData" ma:web="3df05c99-492f-45c1-9071-9b56d96d89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D7B923-C00A-41ED-A20E-8CAF128FBC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4A677A-0971-47A4-B878-9C1F9B683722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9cae19cf-cfe3-41a4-a6d7-cfdc75e5184d"/>
    <ds:schemaRef ds:uri="http://schemas.openxmlformats.org/package/2006/metadata/core-properties"/>
    <ds:schemaRef ds:uri="3df05c99-492f-45c1-9071-9b56d96d89db"/>
    <ds:schemaRef ds:uri="http://www.w3.org/XML/1998/namespace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FC9C4D8-DAA6-4DFE-BC48-A247C7A3CC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ae19cf-cfe3-41a4-a6d7-cfdc75e5184d"/>
    <ds:schemaRef ds:uri="3df05c99-492f-45c1-9071-9b56d96d89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2495</TotalTime>
  <Words>101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1_Office Theme</vt:lpstr>
      <vt:lpstr>Instructions</vt:lpstr>
      <vt:lpstr>PowerPoint Presentation</vt:lpstr>
      <vt:lpstr>PowerPoint Presentation</vt:lpstr>
      <vt:lpstr>PowerPoint Presentation</vt:lpstr>
      <vt:lpstr>PowerPoint Presentation</vt:lpstr>
    </vt:vector>
  </TitlesOfParts>
  <Company>Heath Education England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Jaclyn Stoneham</dc:creator>
  <cp:lastModifiedBy>VARTY, James (BIRMINGHAM AND SOLIHULL MENTAL HEALTH NHS FOUNDATION TRUST)</cp:lastModifiedBy>
  <cp:revision>15</cp:revision>
  <dcterms:created xsi:type="dcterms:W3CDTF">2023-07-04T09:59:29Z</dcterms:created>
  <dcterms:modified xsi:type="dcterms:W3CDTF">2025-10-07T10:48:02Z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0x010100B8CD15460479AF4C9FD9C267FFDEA72B</vt:lpwstr>
  </property>
  <property fmtid="{D5CDD505-2E9C-101B-9397-08002B2CF9AE}" pid="3" name="MediaServiceImageTags">
    <vt:lpwstr/>
  </property>
  <property fmtid="{D5CDD505-2E9C-101B-9397-08002B2CF9AE}" pid="4" name="_ExtendedDescription">
    <vt:lpwstr/>
  </property>
</Properties>
</file>